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diagrams/quickStyle1.xml" ContentType="application/vnd.openxmlformats-officedocument.drawingml.diagramStyl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1.xml" ContentType="application/vnd.openxmlformats-officedocument.drawingml.diagramLayout+xml"/>
  <Override PartName="/ppt/diagrams/data2.xml" ContentType="application/vnd.openxmlformats-officedocument.drawingml.diagramData+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Default Extension="mp4" ContentType="video/mp4"/>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diagrams/colors2.xml" ContentType="application/vnd.openxmlformats-officedocument.drawingml.diagramColors+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732" r:id="rId1"/>
  </p:sldMasterIdLst>
  <p:notesMasterIdLst>
    <p:notesMasterId r:id="rId24"/>
  </p:notesMasterIdLst>
  <p:sldIdLst>
    <p:sldId id="256" r:id="rId2"/>
    <p:sldId id="257" r:id="rId3"/>
    <p:sldId id="298" r:id="rId4"/>
    <p:sldId id="286" r:id="rId5"/>
    <p:sldId id="300" r:id="rId6"/>
    <p:sldId id="301" r:id="rId7"/>
    <p:sldId id="292" r:id="rId8"/>
    <p:sldId id="302" r:id="rId9"/>
    <p:sldId id="304" r:id="rId10"/>
    <p:sldId id="305" r:id="rId11"/>
    <p:sldId id="289" r:id="rId12"/>
    <p:sldId id="288" r:id="rId13"/>
    <p:sldId id="309" r:id="rId14"/>
    <p:sldId id="306" r:id="rId15"/>
    <p:sldId id="290" r:id="rId16"/>
    <p:sldId id="265" r:id="rId17"/>
    <p:sldId id="281" r:id="rId18"/>
    <p:sldId id="293" r:id="rId19"/>
    <p:sldId id="295" r:id="rId20"/>
    <p:sldId id="296" r:id="rId21"/>
    <p:sldId id="297" r:id="rId22"/>
    <p:sldId id="282" r:id="rId23"/>
  </p:sldIdLst>
  <p:sldSz cx="9144000" cy="6858000" type="screen4x3"/>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Koyu Stil 2 - Vurgu 5/Vurgu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F6DC5A0-858F-4C20-A0ED-35F484436A1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tr-TR"/>
        </a:p>
      </dgm:t>
    </dgm:pt>
    <dgm:pt modelId="{082D14E4-C980-4FF5-AEBA-47658E61BD12}">
      <dgm:prSet phldrT="[Metin]" custT="1">
        <dgm:style>
          <a:lnRef idx="1">
            <a:schemeClr val="accent1"/>
          </a:lnRef>
          <a:fillRef idx="3">
            <a:schemeClr val="accent1"/>
          </a:fillRef>
          <a:effectRef idx="2">
            <a:schemeClr val="accent1"/>
          </a:effectRef>
          <a:fontRef idx="minor">
            <a:schemeClr val="lt1"/>
          </a:fontRef>
        </dgm:style>
      </dgm:prSet>
      <dgm:spPr/>
      <dgm:t>
        <a:bodyPr/>
        <a:lstStyle/>
        <a:p>
          <a:r>
            <a:rPr lang="en-US" sz="1200" b="1" noProof="0" dirty="0">
              <a:latin typeface="Times New Roman" pitchFamily="18" charset="0"/>
              <a:cs typeface="Times New Roman" pitchFamily="18" charset="0"/>
            </a:rPr>
            <a:t>Team Leader</a:t>
          </a:r>
        </a:p>
        <a:p>
          <a:r>
            <a:rPr lang="tr-TR" sz="1000" noProof="0" dirty="0">
              <a:latin typeface="Times New Roman" pitchFamily="18" charset="0"/>
              <a:cs typeface="Times New Roman" pitchFamily="18" charset="0"/>
            </a:rPr>
            <a:t>Muhammet</a:t>
          </a:r>
          <a:r>
            <a:rPr lang="en-US" sz="1000" noProof="0" dirty="0">
              <a:latin typeface="Times New Roman" pitchFamily="18" charset="0"/>
              <a:cs typeface="Times New Roman" pitchFamily="18" charset="0"/>
            </a:rPr>
            <a:t> KOÇ</a:t>
          </a:r>
        </a:p>
      </dgm:t>
    </dgm:pt>
    <dgm:pt modelId="{4066439D-FED8-42F3-BD91-BC3D53DD0576}" type="parTrans" cxnId="{3FD0A9C5-AA27-4900-9961-BF9662F762CB}">
      <dgm:prSet/>
      <dgm:spPr/>
      <dgm:t>
        <a:bodyPr/>
        <a:lstStyle/>
        <a:p>
          <a:endParaRPr lang="tr-TR"/>
        </a:p>
      </dgm:t>
    </dgm:pt>
    <dgm:pt modelId="{4DD8323B-07AF-4033-964E-7DC4F02BBCBF}" type="sibTrans" cxnId="{3FD0A9C5-AA27-4900-9961-BF9662F762CB}">
      <dgm:prSet/>
      <dgm:spPr/>
      <dgm:t>
        <a:bodyPr/>
        <a:lstStyle/>
        <a:p>
          <a:endParaRPr lang="tr-TR"/>
        </a:p>
      </dgm:t>
    </dgm:pt>
    <dgm:pt modelId="{79310250-5879-4FCC-90B1-E927168FF582}">
      <dgm:prSet phldrT="[Metin]" custT="1">
        <dgm:style>
          <a:lnRef idx="0">
            <a:schemeClr val="accent1"/>
          </a:lnRef>
          <a:fillRef idx="3">
            <a:schemeClr val="accent1"/>
          </a:fillRef>
          <a:effectRef idx="3">
            <a:schemeClr val="accent1"/>
          </a:effectRef>
          <a:fontRef idx="minor">
            <a:schemeClr val="lt1"/>
          </a:fontRef>
        </dgm:style>
      </dgm:prSet>
      <dgm:spPr/>
      <dgm:t>
        <a:bodyPr/>
        <a:lstStyle/>
        <a:p>
          <a:r>
            <a:rPr lang="en-US" sz="1100" b="1" noProof="0" dirty="0">
              <a:latin typeface="Times New Roman" pitchFamily="18" charset="0"/>
              <a:cs typeface="Times New Roman" pitchFamily="18" charset="0"/>
            </a:rPr>
            <a:t>Mechanical Design</a:t>
          </a:r>
        </a:p>
        <a:p>
          <a:r>
            <a:rPr lang="tr-TR" sz="1100" dirty="0">
              <a:latin typeface="Times New Roman" pitchFamily="18" charset="0"/>
              <a:cs typeface="Times New Roman" pitchFamily="18" charset="0"/>
            </a:rPr>
            <a:t>Hanife SANCAR</a:t>
          </a:r>
        </a:p>
      </dgm:t>
    </dgm:pt>
    <dgm:pt modelId="{3E12CC1D-5C63-4C44-BE5F-F71A70EBE4F0}" type="parTrans" cxnId="{1B517518-F7A4-4C1C-A0FA-F4A923467993}">
      <dgm:prSet/>
      <dgm:spPr/>
      <dgm:t>
        <a:bodyPr/>
        <a:lstStyle/>
        <a:p>
          <a:endParaRPr lang="tr-TR"/>
        </a:p>
      </dgm:t>
    </dgm:pt>
    <dgm:pt modelId="{15770E56-23F9-49FD-BD14-EA682B1B79D8}" type="sibTrans" cxnId="{1B517518-F7A4-4C1C-A0FA-F4A923467993}">
      <dgm:prSet/>
      <dgm:spPr/>
      <dgm:t>
        <a:bodyPr/>
        <a:lstStyle/>
        <a:p>
          <a:endParaRPr lang="tr-TR"/>
        </a:p>
      </dgm:t>
    </dgm:pt>
    <dgm:pt modelId="{734D6E00-ECAB-4C01-98CC-3807B3E0C99C}">
      <dgm:prSet phldrT="[Metin]" custT="1">
        <dgm:style>
          <a:lnRef idx="0">
            <a:schemeClr val="accent1"/>
          </a:lnRef>
          <a:fillRef idx="3">
            <a:schemeClr val="accent1"/>
          </a:fillRef>
          <a:effectRef idx="3">
            <a:schemeClr val="accent1"/>
          </a:effectRef>
          <a:fontRef idx="minor">
            <a:schemeClr val="lt1"/>
          </a:fontRef>
        </dgm:style>
      </dgm:prSet>
      <dgm:spPr/>
      <dgm:t>
        <a:bodyPr/>
        <a:lstStyle/>
        <a:p>
          <a:r>
            <a:rPr lang="en-US" sz="1100" b="1" noProof="0" dirty="0">
              <a:latin typeface="Times New Roman" pitchFamily="18" charset="0"/>
              <a:cs typeface="Times New Roman" pitchFamily="18" charset="0"/>
            </a:rPr>
            <a:t>Electromechanical Design</a:t>
          </a:r>
        </a:p>
        <a:p>
          <a:r>
            <a:rPr lang="tr-TR" sz="1100" dirty="0">
              <a:latin typeface="Times New Roman" pitchFamily="18" charset="0"/>
              <a:cs typeface="Times New Roman" pitchFamily="18" charset="0"/>
            </a:rPr>
            <a:t>Muhammet KOÇ</a:t>
          </a:r>
        </a:p>
      </dgm:t>
    </dgm:pt>
    <dgm:pt modelId="{476F964C-5264-464C-BFD2-5EE79A9C1F57}" type="parTrans" cxnId="{857D5AB2-3191-4D4C-AB87-F5D88F247D6E}">
      <dgm:prSet/>
      <dgm:spPr/>
      <dgm:t>
        <a:bodyPr/>
        <a:lstStyle/>
        <a:p>
          <a:endParaRPr lang="tr-TR"/>
        </a:p>
      </dgm:t>
    </dgm:pt>
    <dgm:pt modelId="{774A7661-9240-4763-AB02-CC431CB02713}" type="sibTrans" cxnId="{857D5AB2-3191-4D4C-AB87-F5D88F247D6E}">
      <dgm:prSet/>
      <dgm:spPr/>
      <dgm:t>
        <a:bodyPr/>
        <a:lstStyle/>
        <a:p>
          <a:endParaRPr lang="tr-TR"/>
        </a:p>
      </dgm:t>
    </dgm:pt>
    <dgm:pt modelId="{B940DDA0-36E0-4674-B4C0-EA8D169DC1F1}">
      <dgm:prSet custT="1">
        <dgm:style>
          <a:lnRef idx="0">
            <a:schemeClr val="accent1"/>
          </a:lnRef>
          <a:fillRef idx="3">
            <a:schemeClr val="accent1"/>
          </a:fillRef>
          <a:effectRef idx="3">
            <a:schemeClr val="accent1"/>
          </a:effectRef>
          <a:fontRef idx="minor">
            <a:schemeClr val="lt1"/>
          </a:fontRef>
        </dgm:style>
      </dgm:prSet>
      <dgm:spPr/>
      <dgm:t>
        <a:bodyPr/>
        <a:lstStyle/>
        <a:p>
          <a:r>
            <a:rPr lang="en-US" sz="1100" b="1" noProof="0" dirty="0">
              <a:latin typeface="Times New Roman" pitchFamily="18" charset="0"/>
              <a:cs typeface="Times New Roman" pitchFamily="18" charset="0"/>
            </a:rPr>
            <a:t>Electronic System Design (HW+SW)</a:t>
          </a:r>
        </a:p>
        <a:p>
          <a:r>
            <a:rPr lang="tr-TR" sz="1100" dirty="0">
              <a:latin typeface="Times New Roman" pitchFamily="18" charset="0"/>
              <a:cs typeface="Times New Roman" pitchFamily="18" charset="0"/>
            </a:rPr>
            <a:t>Doğukan KARATOP</a:t>
          </a:r>
        </a:p>
      </dgm:t>
    </dgm:pt>
    <dgm:pt modelId="{5692A1E3-1D07-4036-884F-C390E00FCE6F}" type="parTrans" cxnId="{63045110-1842-4023-8358-0CCB4BAB871A}">
      <dgm:prSet/>
      <dgm:spPr/>
      <dgm:t>
        <a:bodyPr/>
        <a:lstStyle/>
        <a:p>
          <a:endParaRPr lang="tr-TR"/>
        </a:p>
      </dgm:t>
    </dgm:pt>
    <dgm:pt modelId="{C1AE2848-02A6-4DAE-9190-16552B3765C4}" type="sibTrans" cxnId="{63045110-1842-4023-8358-0CCB4BAB871A}">
      <dgm:prSet/>
      <dgm:spPr/>
      <dgm:t>
        <a:bodyPr/>
        <a:lstStyle/>
        <a:p>
          <a:endParaRPr lang="tr-TR"/>
        </a:p>
      </dgm:t>
    </dgm:pt>
    <dgm:pt modelId="{90C26C8A-8398-4E96-AECF-B41C8CAB350B}" type="asst">
      <dgm:prSet custT="1">
        <dgm:style>
          <a:lnRef idx="0">
            <a:schemeClr val="accent1"/>
          </a:lnRef>
          <a:fillRef idx="3">
            <a:schemeClr val="accent1"/>
          </a:fillRef>
          <a:effectRef idx="3">
            <a:schemeClr val="accent1"/>
          </a:effectRef>
          <a:fontRef idx="minor">
            <a:schemeClr val="lt1"/>
          </a:fontRef>
        </dgm:style>
      </dgm:prSet>
      <dgm:spPr/>
      <dgm:t>
        <a:bodyPr/>
        <a:lstStyle/>
        <a:p>
          <a:r>
            <a:rPr lang="en-US" sz="1100" b="1" noProof="0" dirty="0">
              <a:latin typeface="Times New Roman" pitchFamily="18" charset="0"/>
              <a:cs typeface="Times New Roman" pitchFamily="18" charset="0"/>
            </a:rPr>
            <a:t>Design, Simulation and Technical Drawing</a:t>
          </a:r>
        </a:p>
        <a:p>
          <a:r>
            <a:rPr lang="tr-TR" sz="1100" dirty="0">
              <a:latin typeface="Times New Roman" pitchFamily="18" charset="0"/>
              <a:cs typeface="Times New Roman" pitchFamily="18" charset="0"/>
            </a:rPr>
            <a:t>Hanife SANCAR</a:t>
          </a:r>
        </a:p>
      </dgm:t>
    </dgm:pt>
    <dgm:pt modelId="{B7B2E331-DEFE-49AA-AF8A-CA466CF47191}" type="parTrans" cxnId="{9B22B526-EA36-4061-91B6-85266026DDF0}">
      <dgm:prSet/>
      <dgm:spPr/>
      <dgm:t>
        <a:bodyPr/>
        <a:lstStyle/>
        <a:p>
          <a:endParaRPr lang="tr-TR"/>
        </a:p>
      </dgm:t>
    </dgm:pt>
    <dgm:pt modelId="{D9E49561-57BE-47F3-AEAE-C16919DD53BD}" type="sibTrans" cxnId="{9B22B526-EA36-4061-91B6-85266026DDF0}">
      <dgm:prSet/>
      <dgm:spPr/>
      <dgm:t>
        <a:bodyPr/>
        <a:lstStyle/>
        <a:p>
          <a:endParaRPr lang="tr-TR"/>
        </a:p>
      </dgm:t>
    </dgm:pt>
    <dgm:pt modelId="{D50F489E-94A6-4510-A7B6-7A9C16934407}" type="asst">
      <dgm:prSet custT="1">
        <dgm:style>
          <a:lnRef idx="0">
            <a:schemeClr val="accent1"/>
          </a:lnRef>
          <a:fillRef idx="3">
            <a:schemeClr val="accent1"/>
          </a:fillRef>
          <a:effectRef idx="3">
            <a:schemeClr val="accent1"/>
          </a:effectRef>
          <a:fontRef idx="minor">
            <a:schemeClr val="lt1"/>
          </a:fontRef>
        </dgm:style>
      </dgm:prSet>
      <dgm:spPr/>
      <dgm:t>
        <a:bodyPr/>
        <a:lstStyle/>
        <a:p>
          <a:r>
            <a:rPr lang="en-US" sz="1100" b="1" noProof="0" dirty="0">
              <a:latin typeface="Times New Roman" pitchFamily="18" charset="0"/>
              <a:cs typeface="Times New Roman" pitchFamily="18" charset="0"/>
            </a:rPr>
            <a:t>Analysis</a:t>
          </a:r>
        </a:p>
        <a:p>
          <a:r>
            <a:rPr lang="tr-TR" sz="1100" dirty="0">
              <a:latin typeface="Times New Roman" pitchFamily="18" charset="0"/>
              <a:cs typeface="Times New Roman" pitchFamily="18" charset="0"/>
            </a:rPr>
            <a:t>Mert Eren ESER</a:t>
          </a:r>
        </a:p>
      </dgm:t>
    </dgm:pt>
    <dgm:pt modelId="{C2602184-7E08-438A-B3A4-80C0D17B1A84}" type="parTrans" cxnId="{74069509-E8C0-4430-BB6C-7357B9C7E26E}">
      <dgm:prSet/>
      <dgm:spPr/>
      <dgm:t>
        <a:bodyPr/>
        <a:lstStyle/>
        <a:p>
          <a:endParaRPr lang="tr-TR"/>
        </a:p>
      </dgm:t>
    </dgm:pt>
    <dgm:pt modelId="{D420FF71-C011-415D-9157-D313583F60DB}" type="sibTrans" cxnId="{74069509-E8C0-4430-BB6C-7357B9C7E26E}">
      <dgm:prSet/>
      <dgm:spPr/>
      <dgm:t>
        <a:bodyPr/>
        <a:lstStyle/>
        <a:p>
          <a:endParaRPr lang="tr-TR"/>
        </a:p>
      </dgm:t>
    </dgm:pt>
    <dgm:pt modelId="{29F3451C-ABCB-4F2C-8A18-B2B6527EEF89}" type="asst">
      <dgm:prSet custT="1">
        <dgm:style>
          <a:lnRef idx="0">
            <a:schemeClr val="accent1"/>
          </a:lnRef>
          <a:fillRef idx="3">
            <a:schemeClr val="accent1"/>
          </a:fillRef>
          <a:effectRef idx="3">
            <a:schemeClr val="accent1"/>
          </a:effectRef>
          <a:fontRef idx="minor">
            <a:schemeClr val="lt1"/>
          </a:fontRef>
        </dgm:style>
      </dgm:prSet>
      <dgm:spPr/>
      <dgm:t>
        <a:bodyPr/>
        <a:lstStyle/>
        <a:p>
          <a:r>
            <a:rPr lang="en-US" sz="1100" b="1" noProof="0" dirty="0">
              <a:latin typeface="Times New Roman" pitchFamily="18" charset="0"/>
              <a:cs typeface="Times New Roman" pitchFamily="18" charset="0"/>
            </a:rPr>
            <a:t>Calculation, Presentation and Report</a:t>
          </a:r>
        </a:p>
        <a:p>
          <a:r>
            <a:rPr lang="en-US" sz="1100" noProof="0" dirty="0">
              <a:latin typeface="Times New Roman" pitchFamily="18" charset="0"/>
              <a:cs typeface="Times New Roman" pitchFamily="18" charset="0"/>
            </a:rPr>
            <a:t>Team Work</a:t>
          </a:r>
        </a:p>
      </dgm:t>
    </dgm:pt>
    <dgm:pt modelId="{70AFB9DE-C8DF-460D-B49C-86876918C6C2}" type="parTrans" cxnId="{43F41AA8-6BEE-4B38-917D-D4E736ECB4A2}">
      <dgm:prSet/>
      <dgm:spPr/>
      <dgm:t>
        <a:bodyPr/>
        <a:lstStyle/>
        <a:p>
          <a:endParaRPr lang="tr-TR"/>
        </a:p>
      </dgm:t>
    </dgm:pt>
    <dgm:pt modelId="{9D45DCD1-04E1-46C2-8C6D-7817D28562A8}" type="sibTrans" cxnId="{43F41AA8-6BEE-4B38-917D-D4E736ECB4A2}">
      <dgm:prSet/>
      <dgm:spPr/>
      <dgm:t>
        <a:bodyPr/>
        <a:lstStyle/>
        <a:p>
          <a:endParaRPr lang="tr-TR"/>
        </a:p>
      </dgm:t>
    </dgm:pt>
    <dgm:pt modelId="{C8BBC0B1-2478-4AD1-92B6-CACE1E0EA371}" type="asst">
      <dgm:prSet phldrT="[Metin]" custT="1">
        <dgm:style>
          <a:lnRef idx="0">
            <a:schemeClr val="accent1"/>
          </a:lnRef>
          <a:fillRef idx="3">
            <a:schemeClr val="accent1"/>
          </a:fillRef>
          <a:effectRef idx="3">
            <a:schemeClr val="accent1"/>
          </a:effectRef>
          <a:fontRef idx="minor">
            <a:schemeClr val="lt1"/>
          </a:fontRef>
        </dgm:style>
      </dgm:prSet>
      <dgm:spPr/>
      <dgm:t>
        <a:bodyPr/>
        <a:lstStyle/>
        <a:p>
          <a:r>
            <a:rPr lang="en-US" sz="1100" b="1" dirty="0">
              <a:latin typeface="Times New Roman" pitchFamily="18" charset="0"/>
              <a:cs typeface="Times New Roman" pitchFamily="18" charset="0"/>
            </a:rPr>
            <a:t>Business Development</a:t>
          </a:r>
          <a:r>
            <a:rPr lang="tr-TR" sz="1100" b="1" dirty="0">
              <a:latin typeface="Times New Roman" pitchFamily="18" charset="0"/>
              <a:cs typeface="Times New Roman" pitchFamily="18" charset="0"/>
            </a:rPr>
            <a:t> &amp; </a:t>
          </a:r>
          <a:r>
            <a:rPr lang="en-US" sz="1100" b="1" dirty="0">
              <a:latin typeface="Times New Roman" pitchFamily="18" charset="0"/>
              <a:cs typeface="Times New Roman" pitchFamily="18" charset="0"/>
            </a:rPr>
            <a:t>Marketing</a:t>
          </a:r>
          <a:r>
            <a:rPr lang="tr-TR" sz="1100" b="1" dirty="0">
              <a:latin typeface="Times New Roman" pitchFamily="18" charset="0"/>
              <a:cs typeface="Times New Roman" pitchFamily="18" charset="0"/>
            </a:rPr>
            <a:t> </a:t>
          </a:r>
        </a:p>
        <a:p>
          <a:r>
            <a:rPr lang="tr-TR" sz="1100" b="0" dirty="0">
              <a:latin typeface="Times New Roman" pitchFamily="18" charset="0"/>
              <a:cs typeface="Times New Roman" pitchFamily="18" charset="0"/>
            </a:rPr>
            <a:t>Muhammet KOÇ</a:t>
          </a:r>
        </a:p>
      </dgm:t>
    </dgm:pt>
    <dgm:pt modelId="{E48825A4-12A2-486B-B981-EE3A1CDF0A49}" type="sibTrans" cxnId="{76AB6837-5C29-49F8-B042-5652CF14E277}">
      <dgm:prSet/>
      <dgm:spPr/>
      <dgm:t>
        <a:bodyPr/>
        <a:lstStyle/>
        <a:p>
          <a:endParaRPr lang="tr-TR"/>
        </a:p>
      </dgm:t>
    </dgm:pt>
    <dgm:pt modelId="{E230C038-33FE-447C-B441-C69DCFD0A5D0}" type="parTrans" cxnId="{76AB6837-5C29-49F8-B042-5652CF14E277}">
      <dgm:prSet/>
      <dgm:spPr/>
      <dgm:t>
        <a:bodyPr/>
        <a:lstStyle/>
        <a:p>
          <a:endParaRPr lang="tr-TR"/>
        </a:p>
      </dgm:t>
    </dgm:pt>
    <dgm:pt modelId="{2BE1BD52-92FA-4CBE-9BA8-B12398E26A15}" type="asst">
      <dgm:prSet custT="1">
        <dgm:style>
          <a:lnRef idx="0">
            <a:schemeClr val="accent1"/>
          </a:lnRef>
          <a:fillRef idx="3">
            <a:schemeClr val="accent1"/>
          </a:fillRef>
          <a:effectRef idx="3">
            <a:schemeClr val="accent1"/>
          </a:effectRef>
          <a:fontRef idx="minor">
            <a:schemeClr val="lt1"/>
          </a:fontRef>
        </dgm:style>
      </dgm:prSet>
      <dgm:spPr/>
      <dgm:t>
        <a:bodyPr/>
        <a:lstStyle/>
        <a:p>
          <a:r>
            <a:rPr lang="en-US" sz="1100" b="1" dirty="0">
              <a:latin typeface="Times New Roman" pitchFamily="18" charset="0"/>
              <a:cs typeface="Times New Roman" pitchFamily="18" charset="0"/>
            </a:rPr>
            <a:t>Cost-Schedule Control</a:t>
          </a:r>
          <a:endParaRPr lang="tr-TR" sz="1100" b="1" dirty="0">
            <a:latin typeface="Times New Roman" pitchFamily="18" charset="0"/>
            <a:cs typeface="Times New Roman" pitchFamily="18" charset="0"/>
          </a:endParaRPr>
        </a:p>
        <a:p>
          <a:r>
            <a:rPr lang="tr-TR" sz="1100" b="0" dirty="0">
              <a:latin typeface="Times New Roman" pitchFamily="18" charset="0"/>
              <a:cs typeface="Times New Roman" pitchFamily="18" charset="0"/>
            </a:rPr>
            <a:t>Mert Eren ESER</a:t>
          </a:r>
        </a:p>
      </dgm:t>
    </dgm:pt>
    <dgm:pt modelId="{71584325-1C6C-41E0-A20F-32AD8FA7B44D}" type="sibTrans" cxnId="{E7D510F3-09B5-4CBA-B6FF-4C1E2070F215}">
      <dgm:prSet/>
      <dgm:spPr/>
      <dgm:t>
        <a:bodyPr/>
        <a:lstStyle/>
        <a:p>
          <a:endParaRPr lang="tr-TR"/>
        </a:p>
      </dgm:t>
    </dgm:pt>
    <dgm:pt modelId="{50B80C94-8C92-45D6-8B81-9951087DD2FA}" type="parTrans" cxnId="{E7D510F3-09B5-4CBA-B6FF-4C1E2070F215}">
      <dgm:prSet/>
      <dgm:spPr/>
      <dgm:t>
        <a:bodyPr/>
        <a:lstStyle/>
        <a:p>
          <a:endParaRPr lang="tr-TR"/>
        </a:p>
      </dgm:t>
    </dgm:pt>
    <dgm:pt modelId="{07D06960-296D-4953-BB52-7A8444E8442A}" type="asst">
      <dgm:prSet custT="1">
        <dgm:style>
          <a:lnRef idx="0">
            <a:schemeClr val="accent1"/>
          </a:lnRef>
          <a:fillRef idx="3">
            <a:schemeClr val="accent1"/>
          </a:fillRef>
          <a:effectRef idx="3">
            <a:schemeClr val="accent1"/>
          </a:effectRef>
          <a:fontRef idx="minor">
            <a:schemeClr val="lt1"/>
          </a:fontRef>
        </dgm:style>
      </dgm:prSet>
      <dgm:spPr/>
      <dgm:t>
        <a:bodyPr/>
        <a:lstStyle/>
        <a:p>
          <a:r>
            <a:rPr lang="en-US" sz="1100" b="1" noProof="0" dirty="0">
              <a:latin typeface="Times New Roman" pitchFamily="18" charset="0"/>
              <a:cs typeface="Times New Roman" pitchFamily="18" charset="0"/>
            </a:rPr>
            <a:t>Procurement</a:t>
          </a:r>
        </a:p>
        <a:p>
          <a:r>
            <a:rPr lang="tr-TR" sz="1100" dirty="0">
              <a:latin typeface="Times New Roman" pitchFamily="18" charset="0"/>
              <a:cs typeface="Times New Roman" pitchFamily="18" charset="0"/>
            </a:rPr>
            <a:t>Mert Eren ESER</a:t>
          </a:r>
        </a:p>
      </dgm:t>
    </dgm:pt>
    <dgm:pt modelId="{F4992D0F-A7E8-4366-9E80-D25928C711FC}" type="sibTrans" cxnId="{770EC6C4-5D74-4E9D-A437-97D73514A856}">
      <dgm:prSet/>
      <dgm:spPr/>
      <dgm:t>
        <a:bodyPr/>
        <a:lstStyle/>
        <a:p>
          <a:endParaRPr lang="tr-TR"/>
        </a:p>
      </dgm:t>
    </dgm:pt>
    <dgm:pt modelId="{473DDF7D-F664-4F4A-9F69-C93B81662699}" type="parTrans" cxnId="{770EC6C4-5D74-4E9D-A437-97D73514A856}">
      <dgm:prSet/>
      <dgm:spPr/>
      <dgm:t>
        <a:bodyPr/>
        <a:lstStyle/>
        <a:p>
          <a:endParaRPr lang="tr-TR"/>
        </a:p>
      </dgm:t>
    </dgm:pt>
    <dgm:pt modelId="{6E3F7AC1-37A2-4B64-A70C-792A6C02CDAA}" type="asst">
      <dgm:prSet custT="1">
        <dgm:style>
          <a:lnRef idx="0">
            <a:schemeClr val="accent1"/>
          </a:lnRef>
          <a:fillRef idx="3">
            <a:schemeClr val="accent1"/>
          </a:fillRef>
          <a:effectRef idx="3">
            <a:schemeClr val="accent1"/>
          </a:effectRef>
          <a:fontRef idx="minor">
            <a:schemeClr val="lt1"/>
          </a:fontRef>
        </dgm:style>
      </dgm:prSet>
      <dgm:spPr/>
      <dgm:t>
        <a:bodyPr/>
        <a:lstStyle/>
        <a:p>
          <a:r>
            <a:rPr lang="en-US" sz="1100" b="1" noProof="0" dirty="0">
              <a:latin typeface="Times New Roman" pitchFamily="18" charset="0"/>
              <a:cs typeface="Times New Roman" pitchFamily="18" charset="0"/>
            </a:rPr>
            <a:t>System Design</a:t>
          </a:r>
        </a:p>
        <a:p>
          <a:r>
            <a:rPr lang="en-US" sz="1100" noProof="0" dirty="0">
              <a:latin typeface="Times New Roman" pitchFamily="18" charset="0"/>
              <a:cs typeface="Times New Roman" pitchFamily="18" charset="0"/>
            </a:rPr>
            <a:t>Team Work</a:t>
          </a:r>
        </a:p>
      </dgm:t>
    </dgm:pt>
    <dgm:pt modelId="{32DFFBB6-2F74-4B58-B025-A88F26AD4D4C}" type="sibTrans" cxnId="{7732CFA5-DD1F-4A34-BA44-E9B9B9ABA402}">
      <dgm:prSet/>
      <dgm:spPr/>
      <dgm:t>
        <a:bodyPr/>
        <a:lstStyle/>
        <a:p>
          <a:endParaRPr lang="tr-TR"/>
        </a:p>
      </dgm:t>
    </dgm:pt>
    <dgm:pt modelId="{F06951B3-B182-48E9-9A06-A6DD4B70D20A}" type="parTrans" cxnId="{7732CFA5-DD1F-4A34-BA44-E9B9B9ABA402}">
      <dgm:prSet/>
      <dgm:spPr/>
      <dgm:t>
        <a:bodyPr/>
        <a:lstStyle/>
        <a:p>
          <a:endParaRPr lang="tr-TR"/>
        </a:p>
      </dgm:t>
    </dgm:pt>
    <dgm:pt modelId="{A24245F0-7BAA-4829-AD20-D079FA369E30}" type="pres">
      <dgm:prSet presAssocID="{AF6DC5A0-858F-4C20-A0ED-35F484436A17}" presName="hierChild1" presStyleCnt="0">
        <dgm:presLayoutVars>
          <dgm:orgChart val="1"/>
          <dgm:chPref val="1"/>
          <dgm:dir/>
          <dgm:animOne val="branch"/>
          <dgm:animLvl val="lvl"/>
          <dgm:resizeHandles/>
        </dgm:presLayoutVars>
      </dgm:prSet>
      <dgm:spPr/>
      <dgm:t>
        <a:bodyPr/>
        <a:lstStyle/>
        <a:p>
          <a:endParaRPr lang="tr-TR"/>
        </a:p>
      </dgm:t>
    </dgm:pt>
    <dgm:pt modelId="{54467F0C-B294-49BD-83C1-FA79CC4A2F0D}" type="pres">
      <dgm:prSet presAssocID="{082D14E4-C980-4FF5-AEBA-47658E61BD12}" presName="hierRoot1" presStyleCnt="0">
        <dgm:presLayoutVars>
          <dgm:hierBranch val="init"/>
        </dgm:presLayoutVars>
      </dgm:prSet>
      <dgm:spPr/>
    </dgm:pt>
    <dgm:pt modelId="{908500CD-3BE8-4CAF-BE17-3CAFC5628953}" type="pres">
      <dgm:prSet presAssocID="{082D14E4-C980-4FF5-AEBA-47658E61BD12}" presName="rootComposite1" presStyleCnt="0"/>
      <dgm:spPr/>
    </dgm:pt>
    <dgm:pt modelId="{9DFE0545-CA4A-48F7-A388-B894333E1540}" type="pres">
      <dgm:prSet presAssocID="{082D14E4-C980-4FF5-AEBA-47658E61BD12}" presName="rootText1" presStyleLbl="node0" presStyleIdx="0" presStyleCnt="1" custScaleX="151729">
        <dgm:presLayoutVars>
          <dgm:chPref val="3"/>
        </dgm:presLayoutVars>
      </dgm:prSet>
      <dgm:spPr/>
      <dgm:t>
        <a:bodyPr/>
        <a:lstStyle/>
        <a:p>
          <a:endParaRPr lang="tr-TR"/>
        </a:p>
      </dgm:t>
    </dgm:pt>
    <dgm:pt modelId="{E36B843F-BD92-42D3-A329-780B8FF4C255}" type="pres">
      <dgm:prSet presAssocID="{082D14E4-C980-4FF5-AEBA-47658E61BD12}" presName="rootConnector1" presStyleLbl="node1" presStyleIdx="0" presStyleCnt="0"/>
      <dgm:spPr/>
      <dgm:t>
        <a:bodyPr/>
        <a:lstStyle/>
        <a:p>
          <a:endParaRPr lang="tr-TR"/>
        </a:p>
      </dgm:t>
    </dgm:pt>
    <dgm:pt modelId="{1BA86084-D8F8-4CE5-A094-6F66046422CA}" type="pres">
      <dgm:prSet presAssocID="{082D14E4-C980-4FF5-AEBA-47658E61BD12}" presName="hierChild2" presStyleCnt="0"/>
      <dgm:spPr/>
    </dgm:pt>
    <dgm:pt modelId="{EEA256FE-3B5D-485B-8E2C-F0869674772A}" type="pres">
      <dgm:prSet presAssocID="{3E12CC1D-5C63-4C44-BE5F-F71A70EBE4F0}" presName="Name37" presStyleLbl="parChTrans1D2" presStyleIdx="0" presStyleCnt="7"/>
      <dgm:spPr/>
      <dgm:t>
        <a:bodyPr/>
        <a:lstStyle/>
        <a:p>
          <a:endParaRPr lang="tr-TR"/>
        </a:p>
      </dgm:t>
    </dgm:pt>
    <dgm:pt modelId="{7651A924-7927-478B-A4BD-989591E65211}" type="pres">
      <dgm:prSet presAssocID="{79310250-5879-4FCC-90B1-E927168FF582}" presName="hierRoot2" presStyleCnt="0">
        <dgm:presLayoutVars>
          <dgm:hierBranch val="init"/>
        </dgm:presLayoutVars>
      </dgm:prSet>
      <dgm:spPr/>
    </dgm:pt>
    <dgm:pt modelId="{FD4B12DC-B76F-4A3A-8CE0-214FF7A0A992}" type="pres">
      <dgm:prSet presAssocID="{79310250-5879-4FCC-90B1-E927168FF582}" presName="rootComposite" presStyleCnt="0"/>
      <dgm:spPr/>
    </dgm:pt>
    <dgm:pt modelId="{86E18ECC-8A69-4CB4-AA0F-3AC51E7BAF40}" type="pres">
      <dgm:prSet presAssocID="{79310250-5879-4FCC-90B1-E927168FF582}" presName="rootText" presStyleLbl="node2" presStyleIdx="0" presStyleCnt="3" custScaleX="131033" custScaleY="132288">
        <dgm:presLayoutVars>
          <dgm:chPref val="3"/>
        </dgm:presLayoutVars>
      </dgm:prSet>
      <dgm:spPr/>
      <dgm:t>
        <a:bodyPr/>
        <a:lstStyle/>
        <a:p>
          <a:endParaRPr lang="tr-TR"/>
        </a:p>
      </dgm:t>
    </dgm:pt>
    <dgm:pt modelId="{58856967-86C4-4A1A-AA9F-78469E8F35F9}" type="pres">
      <dgm:prSet presAssocID="{79310250-5879-4FCC-90B1-E927168FF582}" presName="rootConnector" presStyleLbl="node2" presStyleIdx="0" presStyleCnt="3"/>
      <dgm:spPr/>
      <dgm:t>
        <a:bodyPr/>
        <a:lstStyle/>
        <a:p>
          <a:endParaRPr lang="tr-TR"/>
        </a:p>
      </dgm:t>
    </dgm:pt>
    <dgm:pt modelId="{9837C1ED-43C3-4F9F-8170-46A905D3426B}" type="pres">
      <dgm:prSet presAssocID="{79310250-5879-4FCC-90B1-E927168FF582}" presName="hierChild4" presStyleCnt="0"/>
      <dgm:spPr/>
    </dgm:pt>
    <dgm:pt modelId="{428461D2-30EC-48C0-A9DD-E4E1282BF81A}" type="pres">
      <dgm:prSet presAssocID="{79310250-5879-4FCC-90B1-E927168FF582}" presName="hierChild5" presStyleCnt="0"/>
      <dgm:spPr/>
    </dgm:pt>
    <dgm:pt modelId="{ED658577-583E-400F-B9B4-37A814DDAEFF}" type="pres">
      <dgm:prSet presAssocID="{B7B2E331-DEFE-49AA-AF8A-CA466CF47191}" presName="Name111" presStyleLbl="parChTrans1D3" presStyleIdx="0" presStyleCnt="3"/>
      <dgm:spPr/>
      <dgm:t>
        <a:bodyPr/>
        <a:lstStyle/>
        <a:p>
          <a:endParaRPr lang="tr-TR"/>
        </a:p>
      </dgm:t>
    </dgm:pt>
    <dgm:pt modelId="{AD2D5C8A-70A7-4F67-8F12-B823EA583B72}" type="pres">
      <dgm:prSet presAssocID="{90C26C8A-8398-4E96-AECF-B41C8CAB350B}" presName="hierRoot3" presStyleCnt="0">
        <dgm:presLayoutVars>
          <dgm:hierBranch val="init"/>
        </dgm:presLayoutVars>
      </dgm:prSet>
      <dgm:spPr/>
    </dgm:pt>
    <dgm:pt modelId="{AAC1AFA0-81D8-49BC-B3AC-751204FE548E}" type="pres">
      <dgm:prSet presAssocID="{90C26C8A-8398-4E96-AECF-B41C8CAB350B}" presName="rootComposite3" presStyleCnt="0"/>
      <dgm:spPr/>
    </dgm:pt>
    <dgm:pt modelId="{422E766C-6CC4-4537-BF99-F1F38B4DF023}" type="pres">
      <dgm:prSet presAssocID="{90C26C8A-8398-4E96-AECF-B41C8CAB350B}" presName="rootText3" presStyleLbl="asst2" presStyleIdx="0" presStyleCnt="3" custScaleX="145797" custScaleY="158211">
        <dgm:presLayoutVars>
          <dgm:chPref val="3"/>
        </dgm:presLayoutVars>
      </dgm:prSet>
      <dgm:spPr/>
      <dgm:t>
        <a:bodyPr/>
        <a:lstStyle/>
        <a:p>
          <a:endParaRPr lang="tr-TR"/>
        </a:p>
      </dgm:t>
    </dgm:pt>
    <dgm:pt modelId="{C753178A-57E8-41A3-A59B-949D265243AF}" type="pres">
      <dgm:prSet presAssocID="{90C26C8A-8398-4E96-AECF-B41C8CAB350B}" presName="rootConnector3" presStyleLbl="asst2" presStyleIdx="0" presStyleCnt="3"/>
      <dgm:spPr/>
      <dgm:t>
        <a:bodyPr/>
        <a:lstStyle/>
        <a:p>
          <a:endParaRPr lang="tr-TR"/>
        </a:p>
      </dgm:t>
    </dgm:pt>
    <dgm:pt modelId="{857E0499-0496-42A9-8C1D-E7D15D610E4E}" type="pres">
      <dgm:prSet presAssocID="{90C26C8A-8398-4E96-AECF-B41C8CAB350B}" presName="hierChild6" presStyleCnt="0"/>
      <dgm:spPr/>
    </dgm:pt>
    <dgm:pt modelId="{00EBF60F-5BC4-4CFF-B9CA-57248EBD1991}" type="pres">
      <dgm:prSet presAssocID="{90C26C8A-8398-4E96-AECF-B41C8CAB350B}" presName="hierChild7" presStyleCnt="0"/>
      <dgm:spPr/>
    </dgm:pt>
    <dgm:pt modelId="{FB114402-38E5-4221-BD9D-B0FD0B05F58D}" type="pres">
      <dgm:prSet presAssocID="{C2602184-7E08-438A-B3A4-80C0D17B1A84}" presName="Name111" presStyleLbl="parChTrans1D3" presStyleIdx="1" presStyleCnt="3"/>
      <dgm:spPr/>
      <dgm:t>
        <a:bodyPr/>
        <a:lstStyle/>
        <a:p>
          <a:endParaRPr lang="tr-TR"/>
        </a:p>
      </dgm:t>
    </dgm:pt>
    <dgm:pt modelId="{2629D152-4124-49E8-9BD6-BD05A31D7842}" type="pres">
      <dgm:prSet presAssocID="{D50F489E-94A6-4510-A7B6-7A9C16934407}" presName="hierRoot3" presStyleCnt="0">
        <dgm:presLayoutVars>
          <dgm:hierBranch val="init"/>
        </dgm:presLayoutVars>
      </dgm:prSet>
      <dgm:spPr/>
    </dgm:pt>
    <dgm:pt modelId="{7A84C7CE-418D-4B64-B0E3-15EB2D22A563}" type="pres">
      <dgm:prSet presAssocID="{D50F489E-94A6-4510-A7B6-7A9C16934407}" presName="rootComposite3" presStyleCnt="0"/>
      <dgm:spPr/>
    </dgm:pt>
    <dgm:pt modelId="{BCE97335-772A-4161-A590-A95AD66BEB11}" type="pres">
      <dgm:prSet presAssocID="{D50F489E-94A6-4510-A7B6-7A9C16934407}" presName="rootText3" presStyleLbl="asst2" presStyleIdx="1" presStyleCnt="3" custScaleX="140193" custScaleY="121279">
        <dgm:presLayoutVars>
          <dgm:chPref val="3"/>
        </dgm:presLayoutVars>
      </dgm:prSet>
      <dgm:spPr/>
      <dgm:t>
        <a:bodyPr/>
        <a:lstStyle/>
        <a:p>
          <a:endParaRPr lang="tr-TR"/>
        </a:p>
      </dgm:t>
    </dgm:pt>
    <dgm:pt modelId="{18A277A0-C7AE-4AF1-B63A-3547C8C7A566}" type="pres">
      <dgm:prSet presAssocID="{D50F489E-94A6-4510-A7B6-7A9C16934407}" presName="rootConnector3" presStyleLbl="asst2" presStyleIdx="1" presStyleCnt="3"/>
      <dgm:spPr/>
      <dgm:t>
        <a:bodyPr/>
        <a:lstStyle/>
        <a:p>
          <a:endParaRPr lang="tr-TR"/>
        </a:p>
      </dgm:t>
    </dgm:pt>
    <dgm:pt modelId="{BC89402D-027B-4958-98F7-BA2C0218458D}" type="pres">
      <dgm:prSet presAssocID="{D50F489E-94A6-4510-A7B6-7A9C16934407}" presName="hierChild6" presStyleCnt="0"/>
      <dgm:spPr/>
    </dgm:pt>
    <dgm:pt modelId="{8E64B6D3-CA87-4A32-8C9F-8AFF22982D30}" type="pres">
      <dgm:prSet presAssocID="{D50F489E-94A6-4510-A7B6-7A9C16934407}" presName="hierChild7" presStyleCnt="0"/>
      <dgm:spPr/>
    </dgm:pt>
    <dgm:pt modelId="{25239DB9-E0C3-4613-8B37-2DFCB31BDDBF}" type="pres">
      <dgm:prSet presAssocID="{70AFB9DE-C8DF-460D-B49C-86876918C6C2}" presName="Name111" presStyleLbl="parChTrans1D3" presStyleIdx="2" presStyleCnt="3"/>
      <dgm:spPr/>
      <dgm:t>
        <a:bodyPr/>
        <a:lstStyle/>
        <a:p>
          <a:endParaRPr lang="tr-TR"/>
        </a:p>
      </dgm:t>
    </dgm:pt>
    <dgm:pt modelId="{E3C052A9-5EAE-4034-BF4C-52AAD381337D}" type="pres">
      <dgm:prSet presAssocID="{29F3451C-ABCB-4F2C-8A18-B2B6527EEF89}" presName="hierRoot3" presStyleCnt="0">
        <dgm:presLayoutVars>
          <dgm:hierBranch val="init"/>
        </dgm:presLayoutVars>
      </dgm:prSet>
      <dgm:spPr/>
    </dgm:pt>
    <dgm:pt modelId="{E00A1DA8-32E7-49FA-9455-7CC127BC99E5}" type="pres">
      <dgm:prSet presAssocID="{29F3451C-ABCB-4F2C-8A18-B2B6527EEF89}" presName="rootComposite3" presStyleCnt="0"/>
      <dgm:spPr/>
    </dgm:pt>
    <dgm:pt modelId="{29361448-3A20-45AB-AFCD-611B445DFCA6}" type="pres">
      <dgm:prSet presAssocID="{29F3451C-ABCB-4F2C-8A18-B2B6527EEF89}" presName="rootText3" presStyleLbl="asst2" presStyleIdx="2" presStyleCnt="3" custScaleX="150483" custScaleY="144170">
        <dgm:presLayoutVars>
          <dgm:chPref val="3"/>
        </dgm:presLayoutVars>
      </dgm:prSet>
      <dgm:spPr/>
      <dgm:t>
        <a:bodyPr/>
        <a:lstStyle/>
        <a:p>
          <a:endParaRPr lang="tr-TR"/>
        </a:p>
      </dgm:t>
    </dgm:pt>
    <dgm:pt modelId="{D18FA4E2-E2E9-477B-99E4-562352766C93}" type="pres">
      <dgm:prSet presAssocID="{29F3451C-ABCB-4F2C-8A18-B2B6527EEF89}" presName="rootConnector3" presStyleLbl="asst2" presStyleIdx="2" presStyleCnt="3"/>
      <dgm:spPr/>
      <dgm:t>
        <a:bodyPr/>
        <a:lstStyle/>
        <a:p>
          <a:endParaRPr lang="tr-TR"/>
        </a:p>
      </dgm:t>
    </dgm:pt>
    <dgm:pt modelId="{D8C7C297-3763-48EC-A155-6964EA2D24FD}" type="pres">
      <dgm:prSet presAssocID="{29F3451C-ABCB-4F2C-8A18-B2B6527EEF89}" presName="hierChild6" presStyleCnt="0"/>
      <dgm:spPr/>
    </dgm:pt>
    <dgm:pt modelId="{C6E074C9-C489-4E11-A951-DD0ABDF0C104}" type="pres">
      <dgm:prSet presAssocID="{29F3451C-ABCB-4F2C-8A18-B2B6527EEF89}" presName="hierChild7" presStyleCnt="0"/>
      <dgm:spPr/>
    </dgm:pt>
    <dgm:pt modelId="{CFFC4B5F-5937-4F7C-9DC9-C35BB8225CA7}" type="pres">
      <dgm:prSet presAssocID="{5692A1E3-1D07-4036-884F-C390E00FCE6F}" presName="Name37" presStyleLbl="parChTrans1D2" presStyleIdx="1" presStyleCnt="7"/>
      <dgm:spPr/>
      <dgm:t>
        <a:bodyPr/>
        <a:lstStyle/>
        <a:p>
          <a:endParaRPr lang="tr-TR"/>
        </a:p>
      </dgm:t>
    </dgm:pt>
    <dgm:pt modelId="{6013CE57-4FAC-4FE5-956D-4C793B49960E}" type="pres">
      <dgm:prSet presAssocID="{B940DDA0-36E0-4674-B4C0-EA8D169DC1F1}" presName="hierRoot2" presStyleCnt="0">
        <dgm:presLayoutVars>
          <dgm:hierBranch val="init"/>
        </dgm:presLayoutVars>
      </dgm:prSet>
      <dgm:spPr/>
    </dgm:pt>
    <dgm:pt modelId="{BF938D2E-7A5F-4DD0-934D-05CA4A94D5DB}" type="pres">
      <dgm:prSet presAssocID="{B940DDA0-36E0-4674-B4C0-EA8D169DC1F1}" presName="rootComposite" presStyleCnt="0"/>
      <dgm:spPr/>
    </dgm:pt>
    <dgm:pt modelId="{888CA488-3737-4465-B70E-14B523D60BF2}" type="pres">
      <dgm:prSet presAssocID="{B940DDA0-36E0-4674-B4C0-EA8D169DC1F1}" presName="rootText" presStyleLbl="node2" presStyleIdx="1" presStyleCnt="3" custScaleX="189231" custScaleY="124438">
        <dgm:presLayoutVars>
          <dgm:chPref val="3"/>
        </dgm:presLayoutVars>
      </dgm:prSet>
      <dgm:spPr/>
      <dgm:t>
        <a:bodyPr/>
        <a:lstStyle/>
        <a:p>
          <a:endParaRPr lang="tr-TR"/>
        </a:p>
      </dgm:t>
    </dgm:pt>
    <dgm:pt modelId="{0E0C517C-528E-470D-853E-8C91EA8DF148}" type="pres">
      <dgm:prSet presAssocID="{B940DDA0-36E0-4674-B4C0-EA8D169DC1F1}" presName="rootConnector" presStyleLbl="node2" presStyleIdx="1" presStyleCnt="3"/>
      <dgm:spPr/>
      <dgm:t>
        <a:bodyPr/>
        <a:lstStyle/>
        <a:p>
          <a:endParaRPr lang="tr-TR"/>
        </a:p>
      </dgm:t>
    </dgm:pt>
    <dgm:pt modelId="{4C615A7E-FA32-428F-BDE4-B6449BF5BE7A}" type="pres">
      <dgm:prSet presAssocID="{B940DDA0-36E0-4674-B4C0-EA8D169DC1F1}" presName="hierChild4" presStyleCnt="0"/>
      <dgm:spPr/>
    </dgm:pt>
    <dgm:pt modelId="{D543AC96-B233-4E9B-A525-28689F61ADCB}" type="pres">
      <dgm:prSet presAssocID="{B940DDA0-36E0-4674-B4C0-EA8D169DC1F1}" presName="hierChild5" presStyleCnt="0"/>
      <dgm:spPr/>
    </dgm:pt>
    <dgm:pt modelId="{40A4B9F2-0A17-465B-AB7D-E17CADD94B66}" type="pres">
      <dgm:prSet presAssocID="{476F964C-5264-464C-BFD2-5EE79A9C1F57}" presName="Name37" presStyleLbl="parChTrans1D2" presStyleIdx="2" presStyleCnt="7"/>
      <dgm:spPr/>
      <dgm:t>
        <a:bodyPr/>
        <a:lstStyle/>
        <a:p>
          <a:endParaRPr lang="tr-TR"/>
        </a:p>
      </dgm:t>
    </dgm:pt>
    <dgm:pt modelId="{3E01D6CA-1660-41D7-B889-84385E969723}" type="pres">
      <dgm:prSet presAssocID="{734D6E00-ECAB-4C01-98CC-3807B3E0C99C}" presName="hierRoot2" presStyleCnt="0">
        <dgm:presLayoutVars>
          <dgm:hierBranch val="init"/>
        </dgm:presLayoutVars>
      </dgm:prSet>
      <dgm:spPr/>
    </dgm:pt>
    <dgm:pt modelId="{B6FB08AA-3F45-4FED-BE36-90E3D5B10278}" type="pres">
      <dgm:prSet presAssocID="{734D6E00-ECAB-4C01-98CC-3807B3E0C99C}" presName="rootComposite" presStyleCnt="0"/>
      <dgm:spPr/>
    </dgm:pt>
    <dgm:pt modelId="{E19DFDEE-2999-4D10-873E-8233016B96D2}" type="pres">
      <dgm:prSet presAssocID="{734D6E00-ECAB-4C01-98CC-3807B3E0C99C}" presName="rootText" presStyleLbl="node2" presStyleIdx="2" presStyleCnt="3" custScaleX="147886" custScaleY="115750">
        <dgm:presLayoutVars>
          <dgm:chPref val="3"/>
        </dgm:presLayoutVars>
      </dgm:prSet>
      <dgm:spPr/>
      <dgm:t>
        <a:bodyPr/>
        <a:lstStyle/>
        <a:p>
          <a:endParaRPr lang="tr-TR"/>
        </a:p>
      </dgm:t>
    </dgm:pt>
    <dgm:pt modelId="{1813B0A7-B935-4080-A3A8-BF024E724112}" type="pres">
      <dgm:prSet presAssocID="{734D6E00-ECAB-4C01-98CC-3807B3E0C99C}" presName="rootConnector" presStyleLbl="node2" presStyleIdx="2" presStyleCnt="3"/>
      <dgm:spPr/>
      <dgm:t>
        <a:bodyPr/>
        <a:lstStyle/>
        <a:p>
          <a:endParaRPr lang="tr-TR"/>
        </a:p>
      </dgm:t>
    </dgm:pt>
    <dgm:pt modelId="{82A394EC-A938-4A5A-8D7A-B4D12B6F1480}" type="pres">
      <dgm:prSet presAssocID="{734D6E00-ECAB-4C01-98CC-3807B3E0C99C}" presName="hierChild4" presStyleCnt="0"/>
      <dgm:spPr/>
    </dgm:pt>
    <dgm:pt modelId="{599B84EC-1A81-4430-817E-E1211A30ACA8}" type="pres">
      <dgm:prSet presAssocID="{734D6E00-ECAB-4C01-98CC-3807B3E0C99C}" presName="hierChild5" presStyleCnt="0"/>
      <dgm:spPr/>
    </dgm:pt>
    <dgm:pt modelId="{B9F11AFD-755E-4885-8448-83E3F80A7C71}" type="pres">
      <dgm:prSet presAssocID="{082D14E4-C980-4FF5-AEBA-47658E61BD12}" presName="hierChild3" presStyleCnt="0"/>
      <dgm:spPr/>
    </dgm:pt>
    <dgm:pt modelId="{22619D5B-D81C-41D0-884B-A421E80B81F6}" type="pres">
      <dgm:prSet presAssocID="{E230C038-33FE-447C-B441-C69DCFD0A5D0}" presName="Name111" presStyleLbl="parChTrans1D2" presStyleIdx="3" presStyleCnt="7"/>
      <dgm:spPr/>
      <dgm:t>
        <a:bodyPr/>
        <a:lstStyle/>
        <a:p>
          <a:endParaRPr lang="tr-TR"/>
        </a:p>
      </dgm:t>
    </dgm:pt>
    <dgm:pt modelId="{6BB938BC-2E4A-4005-962E-275F5FC77ACD}" type="pres">
      <dgm:prSet presAssocID="{C8BBC0B1-2478-4AD1-92B6-CACE1E0EA371}" presName="hierRoot3" presStyleCnt="0">
        <dgm:presLayoutVars>
          <dgm:hierBranch val="init"/>
        </dgm:presLayoutVars>
      </dgm:prSet>
      <dgm:spPr/>
    </dgm:pt>
    <dgm:pt modelId="{E4488259-7A2F-4939-BD2B-D1FAEC8FC1A2}" type="pres">
      <dgm:prSet presAssocID="{C8BBC0B1-2478-4AD1-92B6-CACE1E0EA371}" presName="rootComposite3" presStyleCnt="0"/>
      <dgm:spPr/>
    </dgm:pt>
    <dgm:pt modelId="{818D4CFB-E833-49F5-9958-CBC69E4B73F4}" type="pres">
      <dgm:prSet presAssocID="{C8BBC0B1-2478-4AD1-92B6-CACE1E0EA371}" presName="rootText3" presStyleLbl="asst1" presStyleIdx="0" presStyleCnt="4" custScaleX="122597" custScaleY="163191">
        <dgm:presLayoutVars>
          <dgm:chPref val="3"/>
        </dgm:presLayoutVars>
      </dgm:prSet>
      <dgm:spPr/>
      <dgm:t>
        <a:bodyPr/>
        <a:lstStyle/>
        <a:p>
          <a:endParaRPr lang="tr-TR"/>
        </a:p>
      </dgm:t>
    </dgm:pt>
    <dgm:pt modelId="{6DA13DD5-4A34-433E-9DD1-889F3021CB30}" type="pres">
      <dgm:prSet presAssocID="{C8BBC0B1-2478-4AD1-92B6-CACE1E0EA371}" presName="rootConnector3" presStyleLbl="asst1" presStyleIdx="0" presStyleCnt="4"/>
      <dgm:spPr/>
      <dgm:t>
        <a:bodyPr/>
        <a:lstStyle/>
        <a:p>
          <a:endParaRPr lang="tr-TR"/>
        </a:p>
      </dgm:t>
    </dgm:pt>
    <dgm:pt modelId="{F542C327-BE35-4284-8573-692374FA5343}" type="pres">
      <dgm:prSet presAssocID="{C8BBC0B1-2478-4AD1-92B6-CACE1E0EA371}" presName="hierChild6" presStyleCnt="0"/>
      <dgm:spPr/>
    </dgm:pt>
    <dgm:pt modelId="{67A43BD2-E27A-40E0-81CD-B23A62D084B8}" type="pres">
      <dgm:prSet presAssocID="{C8BBC0B1-2478-4AD1-92B6-CACE1E0EA371}" presName="hierChild7" presStyleCnt="0"/>
      <dgm:spPr/>
    </dgm:pt>
    <dgm:pt modelId="{E57C301C-44BB-4AD1-88E0-1C3DE6826166}" type="pres">
      <dgm:prSet presAssocID="{50B80C94-8C92-45D6-8B81-9951087DD2FA}" presName="Name111" presStyleLbl="parChTrans1D2" presStyleIdx="4" presStyleCnt="7"/>
      <dgm:spPr/>
      <dgm:t>
        <a:bodyPr/>
        <a:lstStyle/>
        <a:p>
          <a:endParaRPr lang="tr-TR"/>
        </a:p>
      </dgm:t>
    </dgm:pt>
    <dgm:pt modelId="{01FA1DE3-6062-48F3-8AD2-24A98AE02893}" type="pres">
      <dgm:prSet presAssocID="{2BE1BD52-92FA-4CBE-9BA8-B12398E26A15}" presName="hierRoot3" presStyleCnt="0">
        <dgm:presLayoutVars>
          <dgm:hierBranch val="init"/>
        </dgm:presLayoutVars>
      </dgm:prSet>
      <dgm:spPr/>
    </dgm:pt>
    <dgm:pt modelId="{CCD5DE61-D5BB-491B-9855-848F163BB42B}" type="pres">
      <dgm:prSet presAssocID="{2BE1BD52-92FA-4CBE-9BA8-B12398E26A15}" presName="rootComposite3" presStyleCnt="0"/>
      <dgm:spPr/>
    </dgm:pt>
    <dgm:pt modelId="{58E1AAA2-4BBC-48B9-9ED2-7777DA608CB8}" type="pres">
      <dgm:prSet presAssocID="{2BE1BD52-92FA-4CBE-9BA8-B12398E26A15}" presName="rootText3" presStyleLbl="asst1" presStyleIdx="1" presStyleCnt="4" custScaleX="115245" custScaleY="161816">
        <dgm:presLayoutVars>
          <dgm:chPref val="3"/>
        </dgm:presLayoutVars>
      </dgm:prSet>
      <dgm:spPr/>
      <dgm:t>
        <a:bodyPr/>
        <a:lstStyle/>
        <a:p>
          <a:endParaRPr lang="tr-TR"/>
        </a:p>
      </dgm:t>
    </dgm:pt>
    <dgm:pt modelId="{DB61BD39-C817-4094-8E65-01AF11E011F7}" type="pres">
      <dgm:prSet presAssocID="{2BE1BD52-92FA-4CBE-9BA8-B12398E26A15}" presName="rootConnector3" presStyleLbl="asst1" presStyleIdx="1" presStyleCnt="4"/>
      <dgm:spPr/>
      <dgm:t>
        <a:bodyPr/>
        <a:lstStyle/>
        <a:p>
          <a:endParaRPr lang="tr-TR"/>
        </a:p>
      </dgm:t>
    </dgm:pt>
    <dgm:pt modelId="{E7B5A544-1EB9-406C-AB95-2B7B49DF7176}" type="pres">
      <dgm:prSet presAssocID="{2BE1BD52-92FA-4CBE-9BA8-B12398E26A15}" presName="hierChild6" presStyleCnt="0"/>
      <dgm:spPr/>
    </dgm:pt>
    <dgm:pt modelId="{B85E6374-605E-4BD2-A955-1229146932C5}" type="pres">
      <dgm:prSet presAssocID="{2BE1BD52-92FA-4CBE-9BA8-B12398E26A15}" presName="hierChild7" presStyleCnt="0"/>
      <dgm:spPr/>
    </dgm:pt>
    <dgm:pt modelId="{42427375-3D1A-4E3A-8539-7F4105669982}" type="pres">
      <dgm:prSet presAssocID="{473DDF7D-F664-4F4A-9F69-C93B81662699}" presName="Name111" presStyleLbl="parChTrans1D2" presStyleIdx="5" presStyleCnt="7"/>
      <dgm:spPr/>
      <dgm:t>
        <a:bodyPr/>
        <a:lstStyle/>
        <a:p>
          <a:endParaRPr lang="tr-TR"/>
        </a:p>
      </dgm:t>
    </dgm:pt>
    <dgm:pt modelId="{F1D53A2D-28E5-41C8-B001-D3F92F3D6954}" type="pres">
      <dgm:prSet presAssocID="{07D06960-296D-4953-BB52-7A8444E8442A}" presName="hierRoot3" presStyleCnt="0">
        <dgm:presLayoutVars>
          <dgm:hierBranch val="init"/>
        </dgm:presLayoutVars>
      </dgm:prSet>
      <dgm:spPr/>
    </dgm:pt>
    <dgm:pt modelId="{627C62F6-BE71-4703-92B0-E523A31C0924}" type="pres">
      <dgm:prSet presAssocID="{07D06960-296D-4953-BB52-7A8444E8442A}" presName="rootComposite3" presStyleCnt="0"/>
      <dgm:spPr/>
    </dgm:pt>
    <dgm:pt modelId="{2E7EEB64-47CF-4E28-98A3-25E171417EB4}" type="pres">
      <dgm:prSet presAssocID="{07D06960-296D-4953-BB52-7A8444E8442A}" presName="rootText3" presStyleLbl="asst1" presStyleIdx="2" presStyleCnt="4" custScaleX="130612">
        <dgm:presLayoutVars>
          <dgm:chPref val="3"/>
        </dgm:presLayoutVars>
      </dgm:prSet>
      <dgm:spPr/>
      <dgm:t>
        <a:bodyPr/>
        <a:lstStyle/>
        <a:p>
          <a:endParaRPr lang="tr-TR"/>
        </a:p>
      </dgm:t>
    </dgm:pt>
    <dgm:pt modelId="{A9AF0575-57A5-454D-B411-5F70E972E147}" type="pres">
      <dgm:prSet presAssocID="{07D06960-296D-4953-BB52-7A8444E8442A}" presName="rootConnector3" presStyleLbl="asst1" presStyleIdx="2" presStyleCnt="4"/>
      <dgm:spPr/>
      <dgm:t>
        <a:bodyPr/>
        <a:lstStyle/>
        <a:p>
          <a:endParaRPr lang="tr-TR"/>
        </a:p>
      </dgm:t>
    </dgm:pt>
    <dgm:pt modelId="{3C7D4598-D651-44E7-9287-C4ED6D096B2A}" type="pres">
      <dgm:prSet presAssocID="{07D06960-296D-4953-BB52-7A8444E8442A}" presName="hierChild6" presStyleCnt="0"/>
      <dgm:spPr/>
    </dgm:pt>
    <dgm:pt modelId="{2D2E5AAC-923B-4594-A4B3-F9D0D64F9718}" type="pres">
      <dgm:prSet presAssocID="{07D06960-296D-4953-BB52-7A8444E8442A}" presName="hierChild7" presStyleCnt="0"/>
      <dgm:spPr/>
    </dgm:pt>
    <dgm:pt modelId="{6403EA6B-D4C0-45DE-B6DF-5EBA035E27F1}" type="pres">
      <dgm:prSet presAssocID="{F06951B3-B182-48E9-9A06-A6DD4B70D20A}" presName="Name111" presStyleLbl="parChTrans1D2" presStyleIdx="6" presStyleCnt="7"/>
      <dgm:spPr/>
      <dgm:t>
        <a:bodyPr/>
        <a:lstStyle/>
        <a:p>
          <a:endParaRPr lang="tr-TR"/>
        </a:p>
      </dgm:t>
    </dgm:pt>
    <dgm:pt modelId="{CF1DC4D2-57B7-46A8-B661-D3C09508333C}" type="pres">
      <dgm:prSet presAssocID="{6E3F7AC1-37A2-4B64-A70C-792A6C02CDAA}" presName="hierRoot3" presStyleCnt="0">
        <dgm:presLayoutVars>
          <dgm:hierBranch val="init"/>
        </dgm:presLayoutVars>
      </dgm:prSet>
      <dgm:spPr/>
    </dgm:pt>
    <dgm:pt modelId="{65477D12-AA53-4864-9E46-6925DC20FCFC}" type="pres">
      <dgm:prSet presAssocID="{6E3F7AC1-37A2-4B64-A70C-792A6C02CDAA}" presName="rootComposite3" presStyleCnt="0"/>
      <dgm:spPr/>
    </dgm:pt>
    <dgm:pt modelId="{6A95B4DF-71D8-422A-B21D-5F12184F24F5}" type="pres">
      <dgm:prSet presAssocID="{6E3F7AC1-37A2-4B64-A70C-792A6C02CDAA}" presName="rootText3" presStyleLbl="asst1" presStyleIdx="3" presStyleCnt="4" custScaleX="131034">
        <dgm:presLayoutVars>
          <dgm:chPref val="3"/>
        </dgm:presLayoutVars>
      </dgm:prSet>
      <dgm:spPr/>
      <dgm:t>
        <a:bodyPr/>
        <a:lstStyle/>
        <a:p>
          <a:endParaRPr lang="tr-TR"/>
        </a:p>
      </dgm:t>
    </dgm:pt>
    <dgm:pt modelId="{AA574D12-2D02-4C86-A9F5-08B31EB36081}" type="pres">
      <dgm:prSet presAssocID="{6E3F7AC1-37A2-4B64-A70C-792A6C02CDAA}" presName="rootConnector3" presStyleLbl="asst1" presStyleIdx="3" presStyleCnt="4"/>
      <dgm:spPr/>
      <dgm:t>
        <a:bodyPr/>
        <a:lstStyle/>
        <a:p>
          <a:endParaRPr lang="tr-TR"/>
        </a:p>
      </dgm:t>
    </dgm:pt>
    <dgm:pt modelId="{92C51289-C155-4B13-A855-C122F074B3E3}" type="pres">
      <dgm:prSet presAssocID="{6E3F7AC1-37A2-4B64-A70C-792A6C02CDAA}" presName="hierChild6" presStyleCnt="0"/>
      <dgm:spPr/>
    </dgm:pt>
    <dgm:pt modelId="{F14161AA-A8BD-4948-BB6C-23111D1DB3C8}" type="pres">
      <dgm:prSet presAssocID="{6E3F7AC1-37A2-4B64-A70C-792A6C02CDAA}" presName="hierChild7" presStyleCnt="0"/>
      <dgm:spPr/>
    </dgm:pt>
  </dgm:ptLst>
  <dgm:cxnLst>
    <dgm:cxn modelId="{AFBD5339-AF9B-4CBD-9D6B-6046F7DC0DDB}" type="presOf" srcId="{3E12CC1D-5C63-4C44-BE5F-F71A70EBE4F0}" destId="{EEA256FE-3B5D-485B-8E2C-F0869674772A}" srcOrd="0" destOrd="0" presId="urn:microsoft.com/office/officeart/2005/8/layout/orgChart1"/>
    <dgm:cxn modelId="{41728AA2-7568-4DD2-AF5F-D7E0769D2326}" type="presOf" srcId="{6E3F7AC1-37A2-4B64-A70C-792A6C02CDAA}" destId="{AA574D12-2D02-4C86-A9F5-08B31EB36081}" srcOrd="1" destOrd="0" presId="urn:microsoft.com/office/officeart/2005/8/layout/orgChart1"/>
    <dgm:cxn modelId="{A466B78A-32A6-4FBE-9AB1-65A6DE5D9A1C}" type="presOf" srcId="{AF6DC5A0-858F-4C20-A0ED-35F484436A17}" destId="{A24245F0-7BAA-4829-AD20-D079FA369E30}" srcOrd="0" destOrd="0" presId="urn:microsoft.com/office/officeart/2005/8/layout/orgChart1"/>
    <dgm:cxn modelId="{A0CACB91-9A62-4524-9C0F-2486E3C3F48B}" type="presOf" srcId="{2BE1BD52-92FA-4CBE-9BA8-B12398E26A15}" destId="{58E1AAA2-4BBC-48B9-9ED2-7777DA608CB8}" srcOrd="0" destOrd="0" presId="urn:microsoft.com/office/officeart/2005/8/layout/orgChart1"/>
    <dgm:cxn modelId="{C512B0FF-53F1-48B9-90F6-BFB422C2AFCA}" type="presOf" srcId="{6E3F7AC1-37A2-4B64-A70C-792A6C02CDAA}" destId="{6A95B4DF-71D8-422A-B21D-5F12184F24F5}" srcOrd="0" destOrd="0" presId="urn:microsoft.com/office/officeart/2005/8/layout/orgChart1"/>
    <dgm:cxn modelId="{19218E16-1BF8-465E-B69B-D3AC8A8959D0}" type="presOf" srcId="{07D06960-296D-4953-BB52-7A8444E8442A}" destId="{A9AF0575-57A5-454D-B411-5F70E972E147}" srcOrd="1" destOrd="0" presId="urn:microsoft.com/office/officeart/2005/8/layout/orgChart1"/>
    <dgm:cxn modelId="{74069509-E8C0-4430-BB6C-7357B9C7E26E}" srcId="{79310250-5879-4FCC-90B1-E927168FF582}" destId="{D50F489E-94A6-4510-A7B6-7A9C16934407}" srcOrd="1" destOrd="0" parTransId="{C2602184-7E08-438A-B3A4-80C0D17B1A84}" sibTransId="{D420FF71-C011-415D-9157-D313583F60DB}"/>
    <dgm:cxn modelId="{146C033A-FFF3-479B-B801-2D4C33C327C2}" type="presOf" srcId="{F06951B3-B182-48E9-9A06-A6DD4B70D20A}" destId="{6403EA6B-D4C0-45DE-B6DF-5EBA035E27F1}" srcOrd="0" destOrd="0" presId="urn:microsoft.com/office/officeart/2005/8/layout/orgChart1"/>
    <dgm:cxn modelId="{7732CFA5-DD1F-4A34-BA44-E9B9B9ABA402}" srcId="{082D14E4-C980-4FF5-AEBA-47658E61BD12}" destId="{6E3F7AC1-37A2-4B64-A70C-792A6C02CDAA}" srcOrd="6" destOrd="0" parTransId="{F06951B3-B182-48E9-9A06-A6DD4B70D20A}" sibTransId="{32DFFBB6-2F74-4B58-B025-A88F26AD4D4C}"/>
    <dgm:cxn modelId="{A8FBC3CE-8928-49F7-9B0E-FBCD0E73C610}" type="presOf" srcId="{C8BBC0B1-2478-4AD1-92B6-CACE1E0EA371}" destId="{6DA13DD5-4A34-433E-9DD1-889F3021CB30}" srcOrd="1" destOrd="0" presId="urn:microsoft.com/office/officeart/2005/8/layout/orgChart1"/>
    <dgm:cxn modelId="{3FD0A9C5-AA27-4900-9961-BF9662F762CB}" srcId="{AF6DC5A0-858F-4C20-A0ED-35F484436A17}" destId="{082D14E4-C980-4FF5-AEBA-47658E61BD12}" srcOrd="0" destOrd="0" parTransId="{4066439D-FED8-42F3-BD91-BC3D53DD0576}" sibTransId="{4DD8323B-07AF-4033-964E-7DC4F02BBCBF}"/>
    <dgm:cxn modelId="{EA0C3980-CE35-4215-A2EE-16953346048E}" type="presOf" srcId="{70AFB9DE-C8DF-460D-B49C-86876918C6C2}" destId="{25239DB9-E0C3-4613-8B37-2DFCB31BDDBF}" srcOrd="0" destOrd="0" presId="urn:microsoft.com/office/officeart/2005/8/layout/orgChart1"/>
    <dgm:cxn modelId="{FE64581D-EBEE-48B6-BA9F-A6ECF64F1E6A}" type="presOf" srcId="{07D06960-296D-4953-BB52-7A8444E8442A}" destId="{2E7EEB64-47CF-4E28-98A3-25E171417EB4}" srcOrd="0" destOrd="0" presId="urn:microsoft.com/office/officeart/2005/8/layout/orgChart1"/>
    <dgm:cxn modelId="{EB36ECF5-5B2C-476D-A702-68D379C05458}" type="presOf" srcId="{79310250-5879-4FCC-90B1-E927168FF582}" destId="{86E18ECC-8A69-4CB4-AA0F-3AC51E7BAF40}" srcOrd="0" destOrd="0" presId="urn:microsoft.com/office/officeart/2005/8/layout/orgChart1"/>
    <dgm:cxn modelId="{63045110-1842-4023-8358-0CCB4BAB871A}" srcId="{082D14E4-C980-4FF5-AEBA-47658E61BD12}" destId="{B940DDA0-36E0-4674-B4C0-EA8D169DC1F1}" srcOrd="3" destOrd="0" parTransId="{5692A1E3-1D07-4036-884F-C390E00FCE6F}" sibTransId="{C1AE2848-02A6-4DAE-9190-16552B3765C4}"/>
    <dgm:cxn modelId="{59F2E237-2E72-4FB4-B7C6-99265D833D3E}" type="presOf" srcId="{082D14E4-C980-4FF5-AEBA-47658E61BD12}" destId="{E36B843F-BD92-42D3-A329-780B8FF4C255}" srcOrd="1" destOrd="0" presId="urn:microsoft.com/office/officeart/2005/8/layout/orgChart1"/>
    <dgm:cxn modelId="{770EC6C4-5D74-4E9D-A437-97D73514A856}" srcId="{082D14E4-C980-4FF5-AEBA-47658E61BD12}" destId="{07D06960-296D-4953-BB52-7A8444E8442A}" srcOrd="5" destOrd="0" parTransId="{473DDF7D-F664-4F4A-9F69-C93B81662699}" sibTransId="{F4992D0F-A7E8-4366-9E80-D25928C711FC}"/>
    <dgm:cxn modelId="{5B4B7236-DABA-4934-AA17-ABC6ED1B62D2}" type="presOf" srcId="{2BE1BD52-92FA-4CBE-9BA8-B12398E26A15}" destId="{DB61BD39-C817-4094-8E65-01AF11E011F7}" srcOrd="1" destOrd="0" presId="urn:microsoft.com/office/officeart/2005/8/layout/orgChart1"/>
    <dgm:cxn modelId="{5953C3F5-E5B6-403B-8D47-753F5D6CAA76}" type="presOf" srcId="{29F3451C-ABCB-4F2C-8A18-B2B6527EEF89}" destId="{29361448-3A20-45AB-AFCD-611B445DFCA6}" srcOrd="0" destOrd="0" presId="urn:microsoft.com/office/officeart/2005/8/layout/orgChart1"/>
    <dgm:cxn modelId="{78CB9CC1-C222-4315-9E97-6FC210AECB1B}" type="presOf" srcId="{29F3451C-ABCB-4F2C-8A18-B2B6527EEF89}" destId="{D18FA4E2-E2E9-477B-99E4-562352766C93}" srcOrd="1" destOrd="0" presId="urn:microsoft.com/office/officeart/2005/8/layout/orgChart1"/>
    <dgm:cxn modelId="{8E115BC6-3448-4F8D-B456-2C26F25C513C}" type="presOf" srcId="{473DDF7D-F664-4F4A-9F69-C93B81662699}" destId="{42427375-3D1A-4E3A-8539-7F4105669982}" srcOrd="0" destOrd="0" presId="urn:microsoft.com/office/officeart/2005/8/layout/orgChart1"/>
    <dgm:cxn modelId="{E7D510F3-09B5-4CBA-B6FF-4C1E2070F215}" srcId="{082D14E4-C980-4FF5-AEBA-47658E61BD12}" destId="{2BE1BD52-92FA-4CBE-9BA8-B12398E26A15}" srcOrd="1" destOrd="0" parTransId="{50B80C94-8C92-45D6-8B81-9951087DD2FA}" sibTransId="{71584325-1C6C-41E0-A20F-32AD8FA7B44D}"/>
    <dgm:cxn modelId="{0E2A70F7-3B3E-4039-8829-FF7530010D80}" type="presOf" srcId="{50B80C94-8C92-45D6-8B81-9951087DD2FA}" destId="{E57C301C-44BB-4AD1-88E0-1C3DE6826166}" srcOrd="0" destOrd="0" presId="urn:microsoft.com/office/officeart/2005/8/layout/orgChart1"/>
    <dgm:cxn modelId="{56DE0531-1919-4247-8A40-CF27FB1A2BB0}" type="presOf" srcId="{D50F489E-94A6-4510-A7B6-7A9C16934407}" destId="{18A277A0-C7AE-4AF1-B63A-3547C8C7A566}" srcOrd="1" destOrd="0" presId="urn:microsoft.com/office/officeart/2005/8/layout/orgChart1"/>
    <dgm:cxn modelId="{39D2E4E4-0AE6-4418-B871-9E28DBA0DFD2}" type="presOf" srcId="{B940DDA0-36E0-4674-B4C0-EA8D169DC1F1}" destId="{0E0C517C-528E-470D-853E-8C91EA8DF148}" srcOrd="1" destOrd="0" presId="urn:microsoft.com/office/officeart/2005/8/layout/orgChart1"/>
    <dgm:cxn modelId="{9B22B526-EA36-4061-91B6-85266026DDF0}" srcId="{79310250-5879-4FCC-90B1-E927168FF582}" destId="{90C26C8A-8398-4E96-AECF-B41C8CAB350B}" srcOrd="0" destOrd="0" parTransId="{B7B2E331-DEFE-49AA-AF8A-CA466CF47191}" sibTransId="{D9E49561-57BE-47F3-AEAE-C16919DD53BD}"/>
    <dgm:cxn modelId="{43F41AA8-6BEE-4B38-917D-D4E736ECB4A2}" srcId="{79310250-5879-4FCC-90B1-E927168FF582}" destId="{29F3451C-ABCB-4F2C-8A18-B2B6527EEF89}" srcOrd="2" destOrd="0" parTransId="{70AFB9DE-C8DF-460D-B49C-86876918C6C2}" sibTransId="{9D45DCD1-04E1-46C2-8C6D-7817D28562A8}"/>
    <dgm:cxn modelId="{3AAE45E8-DC2E-4305-A718-DEA4A35CB3CA}" type="presOf" srcId="{B7B2E331-DEFE-49AA-AF8A-CA466CF47191}" destId="{ED658577-583E-400F-B9B4-37A814DDAEFF}" srcOrd="0" destOrd="0" presId="urn:microsoft.com/office/officeart/2005/8/layout/orgChart1"/>
    <dgm:cxn modelId="{3AB440B6-8D7E-4EA6-84AC-ABB66AF78944}" type="presOf" srcId="{082D14E4-C980-4FF5-AEBA-47658E61BD12}" destId="{9DFE0545-CA4A-48F7-A388-B894333E1540}" srcOrd="0" destOrd="0" presId="urn:microsoft.com/office/officeart/2005/8/layout/orgChart1"/>
    <dgm:cxn modelId="{15C8423A-51B8-4AA5-89AF-E3F2C60579F8}" type="presOf" srcId="{734D6E00-ECAB-4C01-98CC-3807B3E0C99C}" destId="{1813B0A7-B935-4080-A3A8-BF024E724112}" srcOrd="1" destOrd="0" presId="urn:microsoft.com/office/officeart/2005/8/layout/orgChart1"/>
    <dgm:cxn modelId="{3D8FD1E7-7824-45BC-ABAF-B5D28C6E1409}" type="presOf" srcId="{476F964C-5264-464C-BFD2-5EE79A9C1F57}" destId="{40A4B9F2-0A17-465B-AB7D-E17CADD94B66}" srcOrd="0" destOrd="0" presId="urn:microsoft.com/office/officeart/2005/8/layout/orgChart1"/>
    <dgm:cxn modelId="{EF8DE38A-E691-4A3D-B465-CC2B2F13D5D0}" type="presOf" srcId="{C2602184-7E08-438A-B3A4-80C0D17B1A84}" destId="{FB114402-38E5-4221-BD9D-B0FD0B05F58D}" srcOrd="0" destOrd="0" presId="urn:microsoft.com/office/officeart/2005/8/layout/orgChart1"/>
    <dgm:cxn modelId="{5EF0DA81-F6A9-4ACA-A296-CE4297658C0F}" type="presOf" srcId="{5692A1E3-1D07-4036-884F-C390E00FCE6F}" destId="{CFFC4B5F-5937-4F7C-9DC9-C35BB8225CA7}" srcOrd="0" destOrd="0" presId="urn:microsoft.com/office/officeart/2005/8/layout/orgChart1"/>
    <dgm:cxn modelId="{F19DE2FA-9FA9-430E-BEE2-F6F76E94230D}" type="presOf" srcId="{79310250-5879-4FCC-90B1-E927168FF582}" destId="{58856967-86C4-4A1A-AA9F-78469E8F35F9}" srcOrd="1" destOrd="0" presId="urn:microsoft.com/office/officeart/2005/8/layout/orgChart1"/>
    <dgm:cxn modelId="{76AB6837-5C29-49F8-B042-5652CF14E277}" srcId="{082D14E4-C980-4FF5-AEBA-47658E61BD12}" destId="{C8BBC0B1-2478-4AD1-92B6-CACE1E0EA371}" srcOrd="0" destOrd="0" parTransId="{E230C038-33FE-447C-B441-C69DCFD0A5D0}" sibTransId="{E48825A4-12A2-486B-B981-EE3A1CDF0A49}"/>
    <dgm:cxn modelId="{1B517518-F7A4-4C1C-A0FA-F4A923467993}" srcId="{082D14E4-C980-4FF5-AEBA-47658E61BD12}" destId="{79310250-5879-4FCC-90B1-E927168FF582}" srcOrd="2" destOrd="0" parTransId="{3E12CC1D-5C63-4C44-BE5F-F71A70EBE4F0}" sibTransId="{15770E56-23F9-49FD-BD14-EA682B1B79D8}"/>
    <dgm:cxn modelId="{817273FD-0882-4975-AB55-5A14E360455E}" type="presOf" srcId="{C8BBC0B1-2478-4AD1-92B6-CACE1E0EA371}" destId="{818D4CFB-E833-49F5-9958-CBC69E4B73F4}" srcOrd="0" destOrd="0" presId="urn:microsoft.com/office/officeart/2005/8/layout/orgChart1"/>
    <dgm:cxn modelId="{BBD3225C-540C-4F2B-8F7A-2D79BDF0007E}" type="presOf" srcId="{90C26C8A-8398-4E96-AECF-B41C8CAB350B}" destId="{422E766C-6CC4-4537-BF99-F1F38B4DF023}" srcOrd="0" destOrd="0" presId="urn:microsoft.com/office/officeart/2005/8/layout/orgChart1"/>
    <dgm:cxn modelId="{857D5AB2-3191-4D4C-AB87-F5D88F247D6E}" srcId="{082D14E4-C980-4FF5-AEBA-47658E61BD12}" destId="{734D6E00-ECAB-4C01-98CC-3807B3E0C99C}" srcOrd="4" destOrd="0" parTransId="{476F964C-5264-464C-BFD2-5EE79A9C1F57}" sibTransId="{774A7661-9240-4763-AB02-CC431CB02713}"/>
    <dgm:cxn modelId="{19599DCF-13CD-40AD-99D3-CD0DE742816C}" type="presOf" srcId="{B940DDA0-36E0-4674-B4C0-EA8D169DC1F1}" destId="{888CA488-3737-4465-B70E-14B523D60BF2}" srcOrd="0" destOrd="0" presId="urn:microsoft.com/office/officeart/2005/8/layout/orgChart1"/>
    <dgm:cxn modelId="{210E637B-E3D4-4CCD-B5AF-277FA0004C41}" type="presOf" srcId="{D50F489E-94A6-4510-A7B6-7A9C16934407}" destId="{BCE97335-772A-4161-A590-A95AD66BEB11}" srcOrd="0" destOrd="0" presId="urn:microsoft.com/office/officeart/2005/8/layout/orgChart1"/>
    <dgm:cxn modelId="{F26DDC27-E17E-42C6-8F42-97E549EFB686}" type="presOf" srcId="{734D6E00-ECAB-4C01-98CC-3807B3E0C99C}" destId="{E19DFDEE-2999-4D10-873E-8233016B96D2}" srcOrd="0" destOrd="0" presId="urn:microsoft.com/office/officeart/2005/8/layout/orgChart1"/>
    <dgm:cxn modelId="{6EDDDE46-4C04-4B5A-83F7-95B53FD7D00B}" type="presOf" srcId="{E230C038-33FE-447C-B441-C69DCFD0A5D0}" destId="{22619D5B-D81C-41D0-884B-A421E80B81F6}" srcOrd="0" destOrd="0" presId="urn:microsoft.com/office/officeart/2005/8/layout/orgChart1"/>
    <dgm:cxn modelId="{7FFF4FD1-699F-4728-A702-42270FA00307}" type="presOf" srcId="{90C26C8A-8398-4E96-AECF-B41C8CAB350B}" destId="{C753178A-57E8-41A3-A59B-949D265243AF}" srcOrd="1" destOrd="0" presId="urn:microsoft.com/office/officeart/2005/8/layout/orgChart1"/>
    <dgm:cxn modelId="{9F61AB81-7A64-4C0D-A057-0251DFF2526E}" type="presParOf" srcId="{A24245F0-7BAA-4829-AD20-D079FA369E30}" destId="{54467F0C-B294-49BD-83C1-FA79CC4A2F0D}" srcOrd="0" destOrd="0" presId="urn:microsoft.com/office/officeart/2005/8/layout/orgChart1"/>
    <dgm:cxn modelId="{100C376E-56B5-44B3-BC87-46B9D939EE46}" type="presParOf" srcId="{54467F0C-B294-49BD-83C1-FA79CC4A2F0D}" destId="{908500CD-3BE8-4CAF-BE17-3CAFC5628953}" srcOrd="0" destOrd="0" presId="urn:microsoft.com/office/officeart/2005/8/layout/orgChart1"/>
    <dgm:cxn modelId="{1E22DAD9-87C3-4BAF-A3BC-D7C21A1EBDD0}" type="presParOf" srcId="{908500CD-3BE8-4CAF-BE17-3CAFC5628953}" destId="{9DFE0545-CA4A-48F7-A388-B894333E1540}" srcOrd="0" destOrd="0" presId="urn:microsoft.com/office/officeart/2005/8/layout/orgChart1"/>
    <dgm:cxn modelId="{1C41125D-629A-482D-95F1-B62F5988447E}" type="presParOf" srcId="{908500CD-3BE8-4CAF-BE17-3CAFC5628953}" destId="{E36B843F-BD92-42D3-A329-780B8FF4C255}" srcOrd="1" destOrd="0" presId="urn:microsoft.com/office/officeart/2005/8/layout/orgChart1"/>
    <dgm:cxn modelId="{328AA2CC-7DA0-42C6-BF62-8BFDB2E1FA1A}" type="presParOf" srcId="{54467F0C-B294-49BD-83C1-FA79CC4A2F0D}" destId="{1BA86084-D8F8-4CE5-A094-6F66046422CA}" srcOrd="1" destOrd="0" presId="urn:microsoft.com/office/officeart/2005/8/layout/orgChart1"/>
    <dgm:cxn modelId="{3F530D6D-BE89-4C58-95F4-20B96997D852}" type="presParOf" srcId="{1BA86084-D8F8-4CE5-A094-6F66046422CA}" destId="{EEA256FE-3B5D-485B-8E2C-F0869674772A}" srcOrd="0" destOrd="0" presId="urn:microsoft.com/office/officeart/2005/8/layout/orgChart1"/>
    <dgm:cxn modelId="{9E85B378-0082-4222-82FC-1707AEE8760D}" type="presParOf" srcId="{1BA86084-D8F8-4CE5-A094-6F66046422CA}" destId="{7651A924-7927-478B-A4BD-989591E65211}" srcOrd="1" destOrd="0" presId="urn:microsoft.com/office/officeart/2005/8/layout/orgChart1"/>
    <dgm:cxn modelId="{2883F05D-D549-4B2E-BD5F-344E5AF66CF1}" type="presParOf" srcId="{7651A924-7927-478B-A4BD-989591E65211}" destId="{FD4B12DC-B76F-4A3A-8CE0-214FF7A0A992}" srcOrd="0" destOrd="0" presId="urn:microsoft.com/office/officeart/2005/8/layout/orgChart1"/>
    <dgm:cxn modelId="{77E542D8-7B8D-4B2F-91C5-479B65890DD0}" type="presParOf" srcId="{FD4B12DC-B76F-4A3A-8CE0-214FF7A0A992}" destId="{86E18ECC-8A69-4CB4-AA0F-3AC51E7BAF40}" srcOrd="0" destOrd="0" presId="urn:microsoft.com/office/officeart/2005/8/layout/orgChart1"/>
    <dgm:cxn modelId="{AC98C5F0-9792-4E51-9D8B-4C75E34BCFA4}" type="presParOf" srcId="{FD4B12DC-B76F-4A3A-8CE0-214FF7A0A992}" destId="{58856967-86C4-4A1A-AA9F-78469E8F35F9}" srcOrd="1" destOrd="0" presId="urn:microsoft.com/office/officeart/2005/8/layout/orgChart1"/>
    <dgm:cxn modelId="{887E25C0-15F4-4C0E-B4A9-B423FB14ECB9}" type="presParOf" srcId="{7651A924-7927-478B-A4BD-989591E65211}" destId="{9837C1ED-43C3-4F9F-8170-46A905D3426B}" srcOrd="1" destOrd="0" presId="urn:microsoft.com/office/officeart/2005/8/layout/orgChart1"/>
    <dgm:cxn modelId="{B170EBB9-6091-45AB-B4FB-804AC394804F}" type="presParOf" srcId="{7651A924-7927-478B-A4BD-989591E65211}" destId="{428461D2-30EC-48C0-A9DD-E4E1282BF81A}" srcOrd="2" destOrd="0" presId="urn:microsoft.com/office/officeart/2005/8/layout/orgChart1"/>
    <dgm:cxn modelId="{928765C0-50F2-473A-A764-DB5E7371B465}" type="presParOf" srcId="{428461D2-30EC-48C0-A9DD-E4E1282BF81A}" destId="{ED658577-583E-400F-B9B4-37A814DDAEFF}" srcOrd="0" destOrd="0" presId="urn:microsoft.com/office/officeart/2005/8/layout/orgChart1"/>
    <dgm:cxn modelId="{180A3724-D887-445B-B48E-92B6CDC2370F}" type="presParOf" srcId="{428461D2-30EC-48C0-A9DD-E4E1282BF81A}" destId="{AD2D5C8A-70A7-4F67-8F12-B823EA583B72}" srcOrd="1" destOrd="0" presId="urn:microsoft.com/office/officeart/2005/8/layout/orgChart1"/>
    <dgm:cxn modelId="{33308101-64D1-402C-817F-BD4A8F7E94D5}" type="presParOf" srcId="{AD2D5C8A-70A7-4F67-8F12-B823EA583B72}" destId="{AAC1AFA0-81D8-49BC-B3AC-751204FE548E}" srcOrd="0" destOrd="0" presId="urn:microsoft.com/office/officeart/2005/8/layout/orgChart1"/>
    <dgm:cxn modelId="{E2295712-CDF3-469C-A3E7-677DE3D81E22}" type="presParOf" srcId="{AAC1AFA0-81D8-49BC-B3AC-751204FE548E}" destId="{422E766C-6CC4-4537-BF99-F1F38B4DF023}" srcOrd="0" destOrd="0" presId="urn:microsoft.com/office/officeart/2005/8/layout/orgChart1"/>
    <dgm:cxn modelId="{21FE4E57-5DB1-459A-9D11-F34FAB498BE0}" type="presParOf" srcId="{AAC1AFA0-81D8-49BC-B3AC-751204FE548E}" destId="{C753178A-57E8-41A3-A59B-949D265243AF}" srcOrd="1" destOrd="0" presId="urn:microsoft.com/office/officeart/2005/8/layout/orgChart1"/>
    <dgm:cxn modelId="{26B2D53E-9CC5-4AF7-A43B-40D743C0D44C}" type="presParOf" srcId="{AD2D5C8A-70A7-4F67-8F12-B823EA583B72}" destId="{857E0499-0496-42A9-8C1D-E7D15D610E4E}" srcOrd="1" destOrd="0" presId="urn:microsoft.com/office/officeart/2005/8/layout/orgChart1"/>
    <dgm:cxn modelId="{D00CBBE3-77E0-4C07-B713-D2A9D56FB153}" type="presParOf" srcId="{AD2D5C8A-70A7-4F67-8F12-B823EA583B72}" destId="{00EBF60F-5BC4-4CFF-B9CA-57248EBD1991}" srcOrd="2" destOrd="0" presId="urn:microsoft.com/office/officeart/2005/8/layout/orgChart1"/>
    <dgm:cxn modelId="{7A908042-82A8-4FFD-B894-3A2427B11499}" type="presParOf" srcId="{428461D2-30EC-48C0-A9DD-E4E1282BF81A}" destId="{FB114402-38E5-4221-BD9D-B0FD0B05F58D}" srcOrd="2" destOrd="0" presId="urn:microsoft.com/office/officeart/2005/8/layout/orgChart1"/>
    <dgm:cxn modelId="{BDB30F3B-5921-47E1-BEF4-3BF28DB61D63}" type="presParOf" srcId="{428461D2-30EC-48C0-A9DD-E4E1282BF81A}" destId="{2629D152-4124-49E8-9BD6-BD05A31D7842}" srcOrd="3" destOrd="0" presId="urn:microsoft.com/office/officeart/2005/8/layout/orgChart1"/>
    <dgm:cxn modelId="{89CCD9F7-F5E7-423C-B863-C22A426AE2CF}" type="presParOf" srcId="{2629D152-4124-49E8-9BD6-BD05A31D7842}" destId="{7A84C7CE-418D-4B64-B0E3-15EB2D22A563}" srcOrd="0" destOrd="0" presId="urn:microsoft.com/office/officeart/2005/8/layout/orgChart1"/>
    <dgm:cxn modelId="{12EF5889-9BC2-4F5A-9EA2-D6C1C9CC2631}" type="presParOf" srcId="{7A84C7CE-418D-4B64-B0E3-15EB2D22A563}" destId="{BCE97335-772A-4161-A590-A95AD66BEB11}" srcOrd="0" destOrd="0" presId="urn:microsoft.com/office/officeart/2005/8/layout/orgChart1"/>
    <dgm:cxn modelId="{9009022D-D08D-4AF3-873E-57AE0A5BEAA9}" type="presParOf" srcId="{7A84C7CE-418D-4B64-B0E3-15EB2D22A563}" destId="{18A277A0-C7AE-4AF1-B63A-3547C8C7A566}" srcOrd="1" destOrd="0" presId="urn:microsoft.com/office/officeart/2005/8/layout/orgChart1"/>
    <dgm:cxn modelId="{26F9A3B5-4105-49DE-AF7E-E474BC8BC40A}" type="presParOf" srcId="{2629D152-4124-49E8-9BD6-BD05A31D7842}" destId="{BC89402D-027B-4958-98F7-BA2C0218458D}" srcOrd="1" destOrd="0" presId="urn:microsoft.com/office/officeart/2005/8/layout/orgChart1"/>
    <dgm:cxn modelId="{28E824B8-A8ED-45E6-B207-89D5B0373A0F}" type="presParOf" srcId="{2629D152-4124-49E8-9BD6-BD05A31D7842}" destId="{8E64B6D3-CA87-4A32-8C9F-8AFF22982D30}" srcOrd="2" destOrd="0" presId="urn:microsoft.com/office/officeart/2005/8/layout/orgChart1"/>
    <dgm:cxn modelId="{E5A33E61-8215-492F-8F16-3EB4744117DF}" type="presParOf" srcId="{428461D2-30EC-48C0-A9DD-E4E1282BF81A}" destId="{25239DB9-E0C3-4613-8B37-2DFCB31BDDBF}" srcOrd="4" destOrd="0" presId="urn:microsoft.com/office/officeart/2005/8/layout/orgChart1"/>
    <dgm:cxn modelId="{ACCB1ED7-B51B-4C24-96D8-FCD26D4EA093}" type="presParOf" srcId="{428461D2-30EC-48C0-A9DD-E4E1282BF81A}" destId="{E3C052A9-5EAE-4034-BF4C-52AAD381337D}" srcOrd="5" destOrd="0" presId="urn:microsoft.com/office/officeart/2005/8/layout/orgChart1"/>
    <dgm:cxn modelId="{62E19F57-28A2-4576-B32D-2A0E6DCA5C15}" type="presParOf" srcId="{E3C052A9-5EAE-4034-BF4C-52AAD381337D}" destId="{E00A1DA8-32E7-49FA-9455-7CC127BC99E5}" srcOrd="0" destOrd="0" presId="urn:microsoft.com/office/officeart/2005/8/layout/orgChart1"/>
    <dgm:cxn modelId="{ABB38865-7A0D-4111-96FE-6E882709CDE3}" type="presParOf" srcId="{E00A1DA8-32E7-49FA-9455-7CC127BC99E5}" destId="{29361448-3A20-45AB-AFCD-611B445DFCA6}" srcOrd="0" destOrd="0" presId="urn:microsoft.com/office/officeart/2005/8/layout/orgChart1"/>
    <dgm:cxn modelId="{E47BD623-51C6-4926-9E41-DFE1695BD6E9}" type="presParOf" srcId="{E00A1DA8-32E7-49FA-9455-7CC127BC99E5}" destId="{D18FA4E2-E2E9-477B-99E4-562352766C93}" srcOrd="1" destOrd="0" presId="urn:microsoft.com/office/officeart/2005/8/layout/orgChart1"/>
    <dgm:cxn modelId="{D0D89F56-7F57-4EFF-A787-F92456F2FC35}" type="presParOf" srcId="{E3C052A9-5EAE-4034-BF4C-52AAD381337D}" destId="{D8C7C297-3763-48EC-A155-6964EA2D24FD}" srcOrd="1" destOrd="0" presId="urn:microsoft.com/office/officeart/2005/8/layout/orgChart1"/>
    <dgm:cxn modelId="{203D882E-AADF-4A8B-B4C5-B092DFBCBB48}" type="presParOf" srcId="{E3C052A9-5EAE-4034-BF4C-52AAD381337D}" destId="{C6E074C9-C489-4E11-A951-DD0ABDF0C104}" srcOrd="2" destOrd="0" presId="urn:microsoft.com/office/officeart/2005/8/layout/orgChart1"/>
    <dgm:cxn modelId="{BFDECC70-2CE4-4F74-869C-19449C27133F}" type="presParOf" srcId="{1BA86084-D8F8-4CE5-A094-6F66046422CA}" destId="{CFFC4B5F-5937-4F7C-9DC9-C35BB8225CA7}" srcOrd="2" destOrd="0" presId="urn:microsoft.com/office/officeart/2005/8/layout/orgChart1"/>
    <dgm:cxn modelId="{612E85A0-D76B-4B1F-9D0E-4CE62992727C}" type="presParOf" srcId="{1BA86084-D8F8-4CE5-A094-6F66046422CA}" destId="{6013CE57-4FAC-4FE5-956D-4C793B49960E}" srcOrd="3" destOrd="0" presId="urn:microsoft.com/office/officeart/2005/8/layout/orgChart1"/>
    <dgm:cxn modelId="{EAE97E1A-3E27-458C-8414-EF801A81BC2C}" type="presParOf" srcId="{6013CE57-4FAC-4FE5-956D-4C793B49960E}" destId="{BF938D2E-7A5F-4DD0-934D-05CA4A94D5DB}" srcOrd="0" destOrd="0" presId="urn:microsoft.com/office/officeart/2005/8/layout/orgChart1"/>
    <dgm:cxn modelId="{A007D1F8-F74F-4BE3-88A4-E84310FB66AC}" type="presParOf" srcId="{BF938D2E-7A5F-4DD0-934D-05CA4A94D5DB}" destId="{888CA488-3737-4465-B70E-14B523D60BF2}" srcOrd="0" destOrd="0" presId="urn:microsoft.com/office/officeart/2005/8/layout/orgChart1"/>
    <dgm:cxn modelId="{90759FC2-21D4-4E10-824F-F7061B81B661}" type="presParOf" srcId="{BF938D2E-7A5F-4DD0-934D-05CA4A94D5DB}" destId="{0E0C517C-528E-470D-853E-8C91EA8DF148}" srcOrd="1" destOrd="0" presId="urn:microsoft.com/office/officeart/2005/8/layout/orgChart1"/>
    <dgm:cxn modelId="{19EA32C6-ADB8-4295-9A6A-98896C99DD89}" type="presParOf" srcId="{6013CE57-4FAC-4FE5-956D-4C793B49960E}" destId="{4C615A7E-FA32-428F-BDE4-B6449BF5BE7A}" srcOrd="1" destOrd="0" presId="urn:microsoft.com/office/officeart/2005/8/layout/orgChart1"/>
    <dgm:cxn modelId="{8ADE1B2A-9829-4EF7-98AF-FB546C880871}" type="presParOf" srcId="{6013CE57-4FAC-4FE5-956D-4C793B49960E}" destId="{D543AC96-B233-4E9B-A525-28689F61ADCB}" srcOrd="2" destOrd="0" presId="urn:microsoft.com/office/officeart/2005/8/layout/orgChart1"/>
    <dgm:cxn modelId="{FD1EFCF9-3E01-4F80-A517-934CF770745B}" type="presParOf" srcId="{1BA86084-D8F8-4CE5-A094-6F66046422CA}" destId="{40A4B9F2-0A17-465B-AB7D-E17CADD94B66}" srcOrd="4" destOrd="0" presId="urn:microsoft.com/office/officeart/2005/8/layout/orgChart1"/>
    <dgm:cxn modelId="{E6DF3C2B-E698-4FD1-8BB8-37EFB5EFE250}" type="presParOf" srcId="{1BA86084-D8F8-4CE5-A094-6F66046422CA}" destId="{3E01D6CA-1660-41D7-B889-84385E969723}" srcOrd="5" destOrd="0" presId="urn:microsoft.com/office/officeart/2005/8/layout/orgChart1"/>
    <dgm:cxn modelId="{C2CD4450-689C-4724-85C8-7D4A140E8EC4}" type="presParOf" srcId="{3E01D6CA-1660-41D7-B889-84385E969723}" destId="{B6FB08AA-3F45-4FED-BE36-90E3D5B10278}" srcOrd="0" destOrd="0" presId="urn:microsoft.com/office/officeart/2005/8/layout/orgChart1"/>
    <dgm:cxn modelId="{4FD22F8D-83F2-41B5-9339-D7DB74A387DD}" type="presParOf" srcId="{B6FB08AA-3F45-4FED-BE36-90E3D5B10278}" destId="{E19DFDEE-2999-4D10-873E-8233016B96D2}" srcOrd="0" destOrd="0" presId="urn:microsoft.com/office/officeart/2005/8/layout/orgChart1"/>
    <dgm:cxn modelId="{C6A0DA09-3C89-414C-894B-7D6E3EC63F07}" type="presParOf" srcId="{B6FB08AA-3F45-4FED-BE36-90E3D5B10278}" destId="{1813B0A7-B935-4080-A3A8-BF024E724112}" srcOrd="1" destOrd="0" presId="urn:microsoft.com/office/officeart/2005/8/layout/orgChart1"/>
    <dgm:cxn modelId="{475C255D-C2B6-4DCD-A911-2D7F0403EACC}" type="presParOf" srcId="{3E01D6CA-1660-41D7-B889-84385E969723}" destId="{82A394EC-A938-4A5A-8D7A-B4D12B6F1480}" srcOrd="1" destOrd="0" presId="urn:microsoft.com/office/officeart/2005/8/layout/orgChart1"/>
    <dgm:cxn modelId="{6ABFC389-BA44-474F-95C5-0D4E70D63421}" type="presParOf" srcId="{3E01D6CA-1660-41D7-B889-84385E969723}" destId="{599B84EC-1A81-4430-817E-E1211A30ACA8}" srcOrd="2" destOrd="0" presId="urn:microsoft.com/office/officeart/2005/8/layout/orgChart1"/>
    <dgm:cxn modelId="{8FFF29A0-001F-402E-92A1-40BB671476C5}" type="presParOf" srcId="{54467F0C-B294-49BD-83C1-FA79CC4A2F0D}" destId="{B9F11AFD-755E-4885-8448-83E3F80A7C71}" srcOrd="2" destOrd="0" presId="urn:microsoft.com/office/officeart/2005/8/layout/orgChart1"/>
    <dgm:cxn modelId="{BCC4CD17-F2E0-44D9-85F4-FC87AE7260E1}" type="presParOf" srcId="{B9F11AFD-755E-4885-8448-83E3F80A7C71}" destId="{22619D5B-D81C-41D0-884B-A421E80B81F6}" srcOrd="0" destOrd="0" presId="urn:microsoft.com/office/officeart/2005/8/layout/orgChart1"/>
    <dgm:cxn modelId="{EA96B5C6-59A9-4CD0-8CA5-EBDAFC70FDBD}" type="presParOf" srcId="{B9F11AFD-755E-4885-8448-83E3F80A7C71}" destId="{6BB938BC-2E4A-4005-962E-275F5FC77ACD}" srcOrd="1" destOrd="0" presId="urn:microsoft.com/office/officeart/2005/8/layout/orgChart1"/>
    <dgm:cxn modelId="{1CEE94CD-93DA-4714-A5E3-566E6FBD3BDF}" type="presParOf" srcId="{6BB938BC-2E4A-4005-962E-275F5FC77ACD}" destId="{E4488259-7A2F-4939-BD2B-D1FAEC8FC1A2}" srcOrd="0" destOrd="0" presId="urn:microsoft.com/office/officeart/2005/8/layout/orgChart1"/>
    <dgm:cxn modelId="{83D5BC0D-C066-43AC-AD88-CC120FD91AE8}" type="presParOf" srcId="{E4488259-7A2F-4939-BD2B-D1FAEC8FC1A2}" destId="{818D4CFB-E833-49F5-9958-CBC69E4B73F4}" srcOrd="0" destOrd="0" presId="urn:microsoft.com/office/officeart/2005/8/layout/orgChart1"/>
    <dgm:cxn modelId="{E922EE20-CEB5-40FB-A4B6-EAD84262FB62}" type="presParOf" srcId="{E4488259-7A2F-4939-BD2B-D1FAEC8FC1A2}" destId="{6DA13DD5-4A34-433E-9DD1-889F3021CB30}" srcOrd="1" destOrd="0" presId="urn:microsoft.com/office/officeart/2005/8/layout/orgChart1"/>
    <dgm:cxn modelId="{8BDAC42B-1701-4488-B4DE-05959C10F023}" type="presParOf" srcId="{6BB938BC-2E4A-4005-962E-275F5FC77ACD}" destId="{F542C327-BE35-4284-8573-692374FA5343}" srcOrd="1" destOrd="0" presId="urn:microsoft.com/office/officeart/2005/8/layout/orgChart1"/>
    <dgm:cxn modelId="{D7F561CB-1B8A-4E1E-B0BF-D27192EDFBBF}" type="presParOf" srcId="{6BB938BC-2E4A-4005-962E-275F5FC77ACD}" destId="{67A43BD2-E27A-40E0-81CD-B23A62D084B8}" srcOrd="2" destOrd="0" presId="urn:microsoft.com/office/officeart/2005/8/layout/orgChart1"/>
    <dgm:cxn modelId="{EACE6865-66AF-4D34-AEC6-18920FD7DB30}" type="presParOf" srcId="{B9F11AFD-755E-4885-8448-83E3F80A7C71}" destId="{E57C301C-44BB-4AD1-88E0-1C3DE6826166}" srcOrd="2" destOrd="0" presId="urn:microsoft.com/office/officeart/2005/8/layout/orgChart1"/>
    <dgm:cxn modelId="{5F983A3B-C408-444F-8F86-6CACD6F932DF}" type="presParOf" srcId="{B9F11AFD-755E-4885-8448-83E3F80A7C71}" destId="{01FA1DE3-6062-48F3-8AD2-24A98AE02893}" srcOrd="3" destOrd="0" presId="urn:microsoft.com/office/officeart/2005/8/layout/orgChart1"/>
    <dgm:cxn modelId="{3F66EF27-BCA5-4E64-A1CE-23FC17C36DEF}" type="presParOf" srcId="{01FA1DE3-6062-48F3-8AD2-24A98AE02893}" destId="{CCD5DE61-D5BB-491B-9855-848F163BB42B}" srcOrd="0" destOrd="0" presId="urn:microsoft.com/office/officeart/2005/8/layout/orgChart1"/>
    <dgm:cxn modelId="{FF669425-25B6-42A2-84E8-59B4BD211BAC}" type="presParOf" srcId="{CCD5DE61-D5BB-491B-9855-848F163BB42B}" destId="{58E1AAA2-4BBC-48B9-9ED2-7777DA608CB8}" srcOrd="0" destOrd="0" presId="urn:microsoft.com/office/officeart/2005/8/layout/orgChart1"/>
    <dgm:cxn modelId="{D7453378-683D-4140-93E6-35FA564ACC05}" type="presParOf" srcId="{CCD5DE61-D5BB-491B-9855-848F163BB42B}" destId="{DB61BD39-C817-4094-8E65-01AF11E011F7}" srcOrd="1" destOrd="0" presId="urn:microsoft.com/office/officeart/2005/8/layout/orgChart1"/>
    <dgm:cxn modelId="{FBAE287D-4BCD-4F2E-A131-BEAA17C89610}" type="presParOf" srcId="{01FA1DE3-6062-48F3-8AD2-24A98AE02893}" destId="{E7B5A544-1EB9-406C-AB95-2B7B49DF7176}" srcOrd="1" destOrd="0" presId="urn:microsoft.com/office/officeart/2005/8/layout/orgChart1"/>
    <dgm:cxn modelId="{4E44EC95-4002-49E3-BC57-D45AD5FAD6FB}" type="presParOf" srcId="{01FA1DE3-6062-48F3-8AD2-24A98AE02893}" destId="{B85E6374-605E-4BD2-A955-1229146932C5}" srcOrd="2" destOrd="0" presId="urn:microsoft.com/office/officeart/2005/8/layout/orgChart1"/>
    <dgm:cxn modelId="{370BBD8E-D581-4897-B9DA-AAB80A5ED796}" type="presParOf" srcId="{B9F11AFD-755E-4885-8448-83E3F80A7C71}" destId="{42427375-3D1A-4E3A-8539-7F4105669982}" srcOrd="4" destOrd="0" presId="urn:microsoft.com/office/officeart/2005/8/layout/orgChart1"/>
    <dgm:cxn modelId="{71976ECD-E855-4707-8C84-AD94F4E998DF}" type="presParOf" srcId="{B9F11AFD-755E-4885-8448-83E3F80A7C71}" destId="{F1D53A2D-28E5-41C8-B001-D3F92F3D6954}" srcOrd="5" destOrd="0" presId="urn:microsoft.com/office/officeart/2005/8/layout/orgChart1"/>
    <dgm:cxn modelId="{0977A350-4124-4873-BA91-8CE09CCCECA7}" type="presParOf" srcId="{F1D53A2D-28E5-41C8-B001-D3F92F3D6954}" destId="{627C62F6-BE71-4703-92B0-E523A31C0924}" srcOrd="0" destOrd="0" presId="urn:microsoft.com/office/officeart/2005/8/layout/orgChart1"/>
    <dgm:cxn modelId="{7E433A52-AF4A-459D-9DA2-739C7BD2D83F}" type="presParOf" srcId="{627C62F6-BE71-4703-92B0-E523A31C0924}" destId="{2E7EEB64-47CF-4E28-98A3-25E171417EB4}" srcOrd="0" destOrd="0" presId="urn:microsoft.com/office/officeart/2005/8/layout/orgChart1"/>
    <dgm:cxn modelId="{0C257E4D-27DC-4179-92BB-9852CA498A22}" type="presParOf" srcId="{627C62F6-BE71-4703-92B0-E523A31C0924}" destId="{A9AF0575-57A5-454D-B411-5F70E972E147}" srcOrd="1" destOrd="0" presId="urn:microsoft.com/office/officeart/2005/8/layout/orgChart1"/>
    <dgm:cxn modelId="{3FADBE74-B9EF-4A45-BCB6-4BCFAA7390DF}" type="presParOf" srcId="{F1D53A2D-28E5-41C8-B001-D3F92F3D6954}" destId="{3C7D4598-D651-44E7-9287-C4ED6D096B2A}" srcOrd="1" destOrd="0" presId="urn:microsoft.com/office/officeart/2005/8/layout/orgChart1"/>
    <dgm:cxn modelId="{3C7B4076-F3EA-442D-BC64-457783F54FA1}" type="presParOf" srcId="{F1D53A2D-28E5-41C8-B001-D3F92F3D6954}" destId="{2D2E5AAC-923B-4594-A4B3-F9D0D64F9718}" srcOrd="2" destOrd="0" presId="urn:microsoft.com/office/officeart/2005/8/layout/orgChart1"/>
    <dgm:cxn modelId="{415D3EA7-8313-45B3-B72F-670BB55FA18E}" type="presParOf" srcId="{B9F11AFD-755E-4885-8448-83E3F80A7C71}" destId="{6403EA6B-D4C0-45DE-B6DF-5EBA035E27F1}" srcOrd="6" destOrd="0" presId="urn:microsoft.com/office/officeart/2005/8/layout/orgChart1"/>
    <dgm:cxn modelId="{CBE4F318-07B1-46A4-95FF-7BC162E9257D}" type="presParOf" srcId="{B9F11AFD-755E-4885-8448-83E3F80A7C71}" destId="{CF1DC4D2-57B7-46A8-B661-D3C09508333C}" srcOrd="7" destOrd="0" presId="urn:microsoft.com/office/officeart/2005/8/layout/orgChart1"/>
    <dgm:cxn modelId="{8CDB6BCE-AD03-42BD-B9ED-4F329ECB33E6}" type="presParOf" srcId="{CF1DC4D2-57B7-46A8-B661-D3C09508333C}" destId="{65477D12-AA53-4864-9E46-6925DC20FCFC}" srcOrd="0" destOrd="0" presId="urn:microsoft.com/office/officeart/2005/8/layout/orgChart1"/>
    <dgm:cxn modelId="{6F62D787-9B0F-4317-816E-286D2940E0CC}" type="presParOf" srcId="{65477D12-AA53-4864-9E46-6925DC20FCFC}" destId="{6A95B4DF-71D8-422A-B21D-5F12184F24F5}" srcOrd="0" destOrd="0" presId="urn:microsoft.com/office/officeart/2005/8/layout/orgChart1"/>
    <dgm:cxn modelId="{174FACFC-1DBD-44F0-B8AF-60653B2D1116}" type="presParOf" srcId="{65477D12-AA53-4864-9E46-6925DC20FCFC}" destId="{AA574D12-2D02-4C86-A9F5-08B31EB36081}" srcOrd="1" destOrd="0" presId="urn:microsoft.com/office/officeart/2005/8/layout/orgChart1"/>
    <dgm:cxn modelId="{C7BB91D7-D8A0-472A-81CC-00EC661CB2A9}" type="presParOf" srcId="{CF1DC4D2-57B7-46A8-B661-D3C09508333C}" destId="{92C51289-C155-4B13-A855-C122F074B3E3}" srcOrd="1" destOrd="0" presId="urn:microsoft.com/office/officeart/2005/8/layout/orgChart1"/>
    <dgm:cxn modelId="{AE45CF01-CF8A-4453-B0DF-FED9A6F16E2C}" type="presParOf" srcId="{CF1DC4D2-57B7-46A8-B661-D3C09508333C}" destId="{F14161AA-A8BD-4948-BB6C-23111D1DB3C8}" srcOrd="2" destOrd="0" presId="urn:microsoft.com/office/officeart/2005/8/layout/orgChar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F6DC5A0-858F-4C20-A0ED-35F484436A1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tr-TR"/>
        </a:p>
      </dgm:t>
    </dgm:pt>
    <dgm:pt modelId="{082D14E4-C980-4FF5-AEBA-47658E61BD12}">
      <dgm:prSet phldrT="[Metin]">
        <dgm:style>
          <a:lnRef idx="0">
            <a:schemeClr val="accent1"/>
          </a:lnRef>
          <a:fillRef idx="3">
            <a:schemeClr val="accent1"/>
          </a:fillRef>
          <a:effectRef idx="3">
            <a:schemeClr val="accent1"/>
          </a:effectRef>
          <a:fontRef idx="minor">
            <a:schemeClr val="lt1"/>
          </a:fontRef>
        </dgm:style>
      </dgm:prSet>
      <dgm:spPr/>
      <dgm:t>
        <a:bodyPr/>
        <a:lstStyle/>
        <a:p>
          <a:r>
            <a:rPr lang="tr-TR" b="1" dirty="0">
              <a:latin typeface="Times New Roman" pitchFamily="18" charset="0"/>
              <a:cs typeface="Times New Roman" pitchFamily="18" charset="0"/>
            </a:rPr>
            <a:t>PROJECT TEAM</a:t>
          </a:r>
        </a:p>
      </dgm:t>
    </dgm:pt>
    <dgm:pt modelId="{4066439D-FED8-42F3-BD91-BC3D53DD0576}" type="parTrans" cxnId="{3FD0A9C5-AA27-4900-9961-BF9662F762CB}">
      <dgm:prSet/>
      <dgm:spPr/>
      <dgm:t>
        <a:bodyPr/>
        <a:lstStyle/>
        <a:p>
          <a:endParaRPr lang="tr-TR"/>
        </a:p>
      </dgm:t>
    </dgm:pt>
    <dgm:pt modelId="{4DD8323B-07AF-4033-964E-7DC4F02BBCBF}" type="sibTrans" cxnId="{3FD0A9C5-AA27-4900-9961-BF9662F762CB}">
      <dgm:prSet/>
      <dgm:spPr/>
      <dgm:t>
        <a:bodyPr/>
        <a:lstStyle/>
        <a:p>
          <a:endParaRPr lang="tr-TR"/>
        </a:p>
      </dgm:t>
    </dgm:pt>
    <dgm:pt modelId="{734D6E00-ECAB-4C01-98CC-3807B3E0C99C}">
      <dgm:prSet phldrT="[Metin]">
        <dgm:style>
          <a:lnRef idx="0">
            <a:schemeClr val="accent1"/>
          </a:lnRef>
          <a:fillRef idx="3">
            <a:schemeClr val="accent1"/>
          </a:fillRef>
          <a:effectRef idx="3">
            <a:schemeClr val="accent1"/>
          </a:effectRef>
          <a:fontRef idx="minor">
            <a:schemeClr val="lt1"/>
          </a:fontRef>
        </dgm:style>
      </dgm:prSet>
      <dgm:spPr/>
      <dgm:t>
        <a:bodyPr/>
        <a:lstStyle/>
        <a:p>
          <a:r>
            <a:rPr lang="tr-TR" b="1" dirty="0">
              <a:latin typeface="Times New Roman" pitchFamily="18" charset="0"/>
              <a:cs typeface="Times New Roman" pitchFamily="18" charset="0"/>
            </a:rPr>
            <a:t>Doğukan KARATOP</a:t>
          </a:r>
        </a:p>
      </dgm:t>
    </dgm:pt>
    <dgm:pt modelId="{774A7661-9240-4763-AB02-CC431CB02713}" type="sibTrans" cxnId="{857D5AB2-3191-4D4C-AB87-F5D88F247D6E}">
      <dgm:prSet/>
      <dgm:spPr/>
      <dgm:t>
        <a:bodyPr/>
        <a:lstStyle/>
        <a:p>
          <a:endParaRPr lang="tr-TR"/>
        </a:p>
      </dgm:t>
    </dgm:pt>
    <dgm:pt modelId="{476F964C-5264-464C-BFD2-5EE79A9C1F57}" type="parTrans" cxnId="{857D5AB2-3191-4D4C-AB87-F5D88F247D6E}">
      <dgm:prSet/>
      <dgm:spPr/>
      <dgm:t>
        <a:bodyPr/>
        <a:lstStyle/>
        <a:p>
          <a:endParaRPr lang="tr-TR"/>
        </a:p>
      </dgm:t>
    </dgm:pt>
    <dgm:pt modelId="{B940DDA0-36E0-4674-B4C0-EA8D169DC1F1}">
      <dgm:prSet>
        <dgm:style>
          <a:lnRef idx="0">
            <a:schemeClr val="accent1"/>
          </a:lnRef>
          <a:fillRef idx="3">
            <a:schemeClr val="accent1"/>
          </a:fillRef>
          <a:effectRef idx="3">
            <a:schemeClr val="accent1"/>
          </a:effectRef>
          <a:fontRef idx="minor">
            <a:schemeClr val="lt1"/>
          </a:fontRef>
        </dgm:style>
      </dgm:prSet>
      <dgm:spPr/>
      <dgm:t>
        <a:bodyPr/>
        <a:lstStyle/>
        <a:p>
          <a:r>
            <a:rPr lang="tr-TR" b="1" dirty="0">
              <a:latin typeface="Times New Roman" pitchFamily="18" charset="0"/>
              <a:cs typeface="Times New Roman" pitchFamily="18" charset="0"/>
            </a:rPr>
            <a:t>Mert Eren ESER</a:t>
          </a:r>
        </a:p>
      </dgm:t>
    </dgm:pt>
    <dgm:pt modelId="{C1AE2848-02A6-4DAE-9190-16552B3765C4}" type="sibTrans" cxnId="{63045110-1842-4023-8358-0CCB4BAB871A}">
      <dgm:prSet/>
      <dgm:spPr/>
      <dgm:t>
        <a:bodyPr/>
        <a:lstStyle/>
        <a:p>
          <a:endParaRPr lang="tr-TR"/>
        </a:p>
      </dgm:t>
    </dgm:pt>
    <dgm:pt modelId="{5692A1E3-1D07-4036-884F-C390E00FCE6F}" type="parTrans" cxnId="{63045110-1842-4023-8358-0CCB4BAB871A}">
      <dgm:prSet/>
      <dgm:spPr/>
      <dgm:t>
        <a:bodyPr/>
        <a:lstStyle/>
        <a:p>
          <a:endParaRPr lang="tr-TR"/>
        </a:p>
      </dgm:t>
    </dgm:pt>
    <dgm:pt modelId="{79310250-5879-4FCC-90B1-E927168FF582}">
      <dgm:prSet phldrT="[Metin]">
        <dgm:style>
          <a:lnRef idx="0">
            <a:schemeClr val="accent1"/>
          </a:lnRef>
          <a:fillRef idx="3">
            <a:schemeClr val="accent1"/>
          </a:fillRef>
          <a:effectRef idx="3">
            <a:schemeClr val="accent1"/>
          </a:effectRef>
          <a:fontRef idx="minor">
            <a:schemeClr val="lt1"/>
          </a:fontRef>
        </dgm:style>
      </dgm:prSet>
      <dgm:spPr/>
      <dgm:t>
        <a:bodyPr/>
        <a:lstStyle/>
        <a:p>
          <a:r>
            <a:rPr lang="tr-TR" b="1" dirty="0">
              <a:latin typeface="Times New Roman" pitchFamily="18" charset="0"/>
              <a:cs typeface="Times New Roman" pitchFamily="18" charset="0"/>
            </a:rPr>
            <a:t>Hanife SANCAR</a:t>
          </a:r>
        </a:p>
      </dgm:t>
    </dgm:pt>
    <dgm:pt modelId="{15770E56-23F9-49FD-BD14-EA682B1B79D8}" type="sibTrans" cxnId="{1B517518-F7A4-4C1C-A0FA-F4A923467993}">
      <dgm:prSet/>
      <dgm:spPr/>
      <dgm:t>
        <a:bodyPr/>
        <a:lstStyle/>
        <a:p>
          <a:endParaRPr lang="tr-TR"/>
        </a:p>
      </dgm:t>
    </dgm:pt>
    <dgm:pt modelId="{3E12CC1D-5C63-4C44-BE5F-F71A70EBE4F0}" type="parTrans" cxnId="{1B517518-F7A4-4C1C-A0FA-F4A923467993}">
      <dgm:prSet/>
      <dgm:spPr/>
      <dgm:t>
        <a:bodyPr/>
        <a:lstStyle/>
        <a:p>
          <a:endParaRPr lang="tr-TR"/>
        </a:p>
      </dgm:t>
    </dgm:pt>
    <dgm:pt modelId="{0023BC6B-A922-4ABB-9931-AD0291413054}">
      <dgm:prSet>
        <dgm:style>
          <a:lnRef idx="0">
            <a:schemeClr val="accent1"/>
          </a:lnRef>
          <a:fillRef idx="3">
            <a:schemeClr val="accent1"/>
          </a:fillRef>
          <a:effectRef idx="3">
            <a:schemeClr val="accent1"/>
          </a:effectRef>
          <a:fontRef idx="minor">
            <a:schemeClr val="lt1"/>
          </a:fontRef>
        </dgm:style>
      </dgm:prSet>
      <dgm:spPr/>
      <dgm:t>
        <a:bodyPr/>
        <a:lstStyle/>
        <a:p>
          <a:r>
            <a:rPr lang="tr-TR" b="1" dirty="0">
              <a:latin typeface="Times New Roman" pitchFamily="18" charset="0"/>
              <a:cs typeface="Times New Roman" pitchFamily="18" charset="0"/>
            </a:rPr>
            <a:t>Muhammet KOÇ</a:t>
          </a:r>
        </a:p>
      </dgm:t>
    </dgm:pt>
    <dgm:pt modelId="{AF3736EF-CC52-4912-863D-27BFD1C0B4CA}" type="parTrans" cxnId="{5D103DDD-CD5B-4BAD-BF19-73998C2756A8}">
      <dgm:prSet/>
      <dgm:spPr/>
      <dgm:t>
        <a:bodyPr/>
        <a:lstStyle/>
        <a:p>
          <a:endParaRPr lang="tr-TR"/>
        </a:p>
      </dgm:t>
    </dgm:pt>
    <dgm:pt modelId="{04390D54-2350-4532-8808-342A64379EC2}" type="sibTrans" cxnId="{5D103DDD-CD5B-4BAD-BF19-73998C2756A8}">
      <dgm:prSet/>
      <dgm:spPr/>
      <dgm:t>
        <a:bodyPr/>
        <a:lstStyle/>
        <a:p>
          <a:endParaRPr lang="tr-TR"/>
        </a:p>
      </dgm:t>
    </dgm:pt>
    <dgm:pt modelId="{A24245F0-7BAA-4829-AD20-D079FA369E30}" type="pres">
      <dgm:prSet presAssocID="{AF6DC5A0-858F-4C20-A0ED-35F484436A17}" presName="hierChild1" presStyleCnt="0">
        <dgm:presLayoutVars>
          <dgm:orgChart val="1"/>
          <dgm:chPref val="1"/>
          <dgm:dir/>
          <dgm:animOne val="branch"/>
          <dgm:animLvl val="lvl"/>
          <dgm:resizeHandles/>
        </dgm:presLayoutVars>
      </dgm:prSet>
      <dgm:spPr/>
      <dgm:t>
        <a:bodyPr/>
        <a:lstStyle/>
        <a:p>
          <a:endParaRPr lang="tr-TR"/>
        </a:p>
      </dgm:t>
    </dgm:pt>
    <dgm:pt modelId="{54467F0C-B294-49BD-83C1-FA79CC4A2F0D}" type="pres">
      <dgm:prSet presAssocID="{082D14E4-C980-4FF5-AEBA-47658E61BD12}" presName="hierRoot1" presStyleCnt="0">
        <dgm:presLayoutVars>
          <dgm:hierBranch val="init"/>
        </dgm:presLayoutVars>
      </dgm:prSet>
      <dgm:spPr/>
    </dgm:pt>
    <dgm:pt modelId="{908500CD-3BE8-4CAF-BE17-3CAFC5628953}" type="pres">
      <dgm:prSet presAssocID="{082D14E4-C980-4FF5-AEBA-47658E61BD12}" presName="rootComposite1" presStyleCnt="0"/>
      <dgm:spPr/>
    </dgm:pt>
    <dgm:pt modelId="{9DFE0545-CA4A-48F7-A388-B894333E1540}" type="pres">
      <dgm:prSet presAssocID="{082D14E4-C980-4FF5-AEBA-47658E61BD12}" presName="rootText1" presStyleLbl="node0" presStyleIdx="0" presStyleCnt="1" custScaleX="175448">
        <dgm:presLayoutVars>
          <dgm:chPref val="3"/>
        </dgm:presLayoutVars>
      </dgm:prSet>
      <dgm:spPr/>
      <dgm:t>
        <a:bodyPr/>
        <a:lstStyle/>
        <a:p>
          <a:endParaRPr lang="tr-TR"/>
        </a:p>
      </dgm:t>
    </dgm:pt>
    <dgm:pt modelId="{E36B843F-BD92-42D3-A329-780B8FF4C255}" type="pres">
      <dgm:prSet presAssocID="{082D14E4-C980-4FF5-AEBA-47658E61BD12}" presName="rootConnector1" presStyleLbl="node1" presStyleIdx="0" presStyleCnt="0"/>
      <dgm:spPr/>
      <dgm:t>
        <a:bodyPr/>
        <a:lstStyle/>
        <a:p>
          <a:endParaRPr lang="tr-TR"/>
        </a:p>
      </dgm:t>
    </dgm:pt>
    <dgm:pt modelId="{1BA86084-D8F8-4CE5-A094-6F66046422CA}" type="pres">
      <dgm:prSet presAssocID="{082D14E4-C980-4FF5-AEBA-47658E61BD12}" presName="hierChild2" presStyleCnt="0"/>
      <dgm:spPr/>
    </dgm:pt>
    <dgm:pt modelId="{EEA256FE-3B5D-485B-8E2C-F0869674772A}" type="pres">
      <dgm:prSet presAssocID="{3E12CC1D-5C63-4C44-BE5F-F71A70EBE4F0}" presName="Name37" presStyleLbl="parChTrans1D2" presStyleIdx="0" presStyleCnt="4"/>
      <dgm:spPr/>
      <dgm:t>
        <a:bodyPr/>
        <a:lstStyle/>
        <a:p>
          <a:endParaRPr lang="tr-TR"/>
        </a:p>
      </dgm:t>
    </dgm:pt>
    <dgm:pt modelId="{7651A924-7927-478B-A4BD-989591E65211}" type="pres">
      <dgm:prSet presAssocID="{79310250-5879-4FCC-90B1-E927168FF582}" presName="hierRoot2" presStyleCnt="0">
        <dgm:presLayoutVars>
          <dgm:hierBranch val="init"/>
        </dgm:presLayoutVars>
      </dgm:prSet>
      <dgm:spPr/>
    </dgm:pt>
    <dgm:pt modelId="{FD4B12DC-B76F-4A3A-8CE0-214FF7A0A992}" type="pres">
      <dgm:prSet presAssocID="{79310250-5879-4FCC-90B1-E927168FF582}" presName="rootComposite" presStyleCnt="0"/>
      <dgm:spPr/>
    </dgm:pt>
    <dgm:pt modelId="{86E18ECC-8A69-4CB4-AA0F-3AC51E7BAF40}" type="pres">
      <dgm:prSet presAssocID="{79310250-5879-4FCC-90B1-E927168FF582}" presName="rootText" presStyleLbl="node2" presStyleIdx="0" presStyleCnt="4">
        <dgm:presLayoutVars>
          <dgm:chPref val="3"/>
        </dgm:presLayoutVars>
      </dgm:prSet>
      <dgm:spPr/>
      <dgm:t>
        <a:bodyPr/>
        <a:lstStyle/>
        <a:p>
          <a:endParaRPr lang="tr-TR"/>
        </a:p>
      </dgm:t>
    </dgm:pt>
    <dgm:pt modelId="{58856967-86C4-4A1A-AA9F-78469E8F35F9}" type="pres">
      <dgm:prSet presAssocID="{79310250-5879-4FCC-90B1-E927168FF582}" presName="rootConnector" presStyleLbl="node2" presStyleIdx="0" presStyleCnt="4"/>
      <dgm:spPr/>
      <dgm:t>
        <a:bodyPr/>
        <a:lstStyle/>
        <a:p>
          <a:endParaRPr lang="tr-TR"/>
        </a:p>
      </dgm:t>
    </dgm:pt>
    <dgm:pt modelId="{9837C1ED-43C3-4F9F-8170-46A905D3426B}" type="pres">
      <dgm:prSet presAssocID="{79310250-5879-4FCC-90B1-E927168FF582}" presName="hierChild4" presStyleCnt="0"/>
      <dgm:spPr/>
    </dgm:pt>
    <dgm:pt modelId="{428461D2-30EC-48C0-A9DD-E4E1282BF81A}" type="pres">
      <dgm:prSet presAssocID="{79310250-5879-4FCC-90B1-E927168FF582}" presName="hierChild5" presStyleCnt="0"/>
      <dgm:spPr/>
    </dgm:pt>
    <dgm:pt modelId="{CFFC4B5F-5937-4F7C-9DC9-C35BB8225CA7}" type="pres">
      <dgm:prSet presAssocID="{5692A1E3-1D07-4036-884F-C390E00FCE6F}" presName="Name37" presStyleLbl="parChTrans1D2" presStyleIdx="1" presStyleCnt="4"/>
      <dgm:spPr/>
      <dgm:t>
        <a:bodyPr/>
        <a:lstStyle/>
        <a:p>
          <a:endParaRPr lang="tr-TR"/>
        </a:p>
      </dgm:t>
    </dgm:pt>
    <dgm:pt modelId="{6013CE57-4FAC-4FE5-956D-4C793B49960E}" type="pres">
      <dgm:prSet presAssocID="{B940DDA0-36E0-4674-B4C0-EA8D169DC1F1}" presName="hierRoot2" presStyleCnt="0">
        <dgm:presLayoutVars>
          <dgm:hierBranch val="init"/>
        </dgm:presLayoutVars>
      </dgm:prSet>
      <dgm:spPr/>
    </dgm:pt>
    <dgm:pt modelId="{BF938D2E-7A5F-4DD0-934D-05CA4A94D5DB}" type="pres">
      <dgm:prSet presAssocID="{B940DDA0-36E0-4674-B4C0-EA8D169DC1F1}" presName="rootComposite" presStyleCnt="0"/>
      <dgm:spPr/>
    </dgm:pt>
    <dgm:pt modelId="{888CA488-3737-4465-B70E-14B523D60BF2}" type="pres">
      <dgm:prSet presAssocID="{B940DDA0-36E0-4674-B4C0-EA8D169DC1F1}" presName="rootText" presStyleLbl="node2" presStyleIdx="1" presStyleCnt="4">
        <dgm:presLayoutVars>
          <dgm:chPref val="3"/>
        </dgm:presLayoutVars>
      </dgm:prSet>
      <dgm:spPr/>
      <dgm:t>
        <a:bodyPr/>
        <a:lstStyle/>
        <a:p>
          <a:endParaRPr lang="tr-TR"/>
        </a:p>
      </dgm:t>
    </dgm:pt>
    <dgm:pt modelId="{0E0C517C-528E-470D-853E-8C91EA8DF148}" type="pres">
      <dgm:prSet presAssocID="{B940DDA0-36E0-4674-B4C0-EA8D169DC1F1}" presName="rootConnector" presStyleLbl="node2" presStyleIdx="1" presStyleCnt="4"/>
      <dgm:spPr/>
      <dgm:t>
        <a:bodyPr/>
        <a:lstStyle/>
        <a:p>
          <a:endParaRPr lang="tr-TR"/>
        </a:p>
      </dgm:t>
    </dgm:pt>
    <dgm:pt modelId="{4C615A7E-FA32-428F-BDE4-B6449BF5BE7A}" type="pres">
      <dgm:prSet presAssocID="{B940DDA0-36E0-4674-B4C0-EA8D169DC1F1}" presName="hierChild4" presStyleCnt="0"/>
      <dgm:spPr/>
    </dgm:pt>
    <dgm:pt modelId="{D543AC96-B233-4E9B-A525-28689F61ADCB}" type="pres">
      <dgm:prSet presAssocID="{B940DDA0-36E0-4674-B4C0-EA8D169DC1F1}" presName="hierChild5" presStyleCnt="0"/>
      <dgm:spPr/>
    </dgm:pt>
    <dgm:pt modelId="{85BCA687-E5A8-4852-9FC3-6024EC626ED3}" type="pres">
      <dgm:prSet presAssocID="{AF3736EF-CC52-4912-863D-27BFD1C0B4CA}" presName="Name37" presStyleLbl="parChTrans1D2" presStyleIdx="2" presStyleCnt="4"/>
      <dgm:spPr/>
      <dgm:t>
        <a:bodyPr/>
        <a:lstStyle/>
        <a:p>
          <a:endParaRPr lang="tr-TR"/>
        </a:p>
      </dgm:t>
    </dgm:pt>
    <dgm:pt modelId="{FE212BB9-373D-4CB1-A182-6F79B1845F83}" type="pres">
      <dgm:prSet presAssocID="{0023BC6B-A922-4ABB-9931-AD0291413054}" presName="hierRoot2" presStyleCnt="0">
        <dgm:presLayoutVars>
          <dgm:hierBranch val="init"/>
        </dgm:presLayoutVars>
      </dgm:prSet>
      <dgm:spPr/>
    </dgm:pt>
    <dgm:pt modelId="{7710187A-6CA6-4EC3-AEB4-95276F111296}" type="pres">
      <dgm:prSet presAssocID="{0023BC6B-A922-4ABB-9931-AD0291413054}" presName="rootComposite" presStyleCnt="0"/>
      <dgm:spPr/>
    </dgm:pt>
    <dgm:pt modelId="{C0A1AFA3-5AB4-4ADD-9B39-C20602AC8740}" type="pres">
      <dgm:prSet presAssocID="{0023BC6B-A922-4ABB-9931-AD0291413054}" presName="rootText" presStyleLbl="node2" presStyleIdx="2" presStyleCnt="4">
        <dgm:presLayoutVars>
          <dgm:chPref val="3"/>
        </dgm:presLayoutVars>
      </dgm:prSet>
      <dgm:spPr/>
      <dgm:t>
        <a:bodyPr/>
        <a:lstStyle/>
        <a:p>
          <a:endParaRPr lang="tr-TR"/>
        </a:p>
      </dgm:t>
    </dgm:pt>
    <dgm:pt modelId="{41DA0B56-1F28-47EF-BB99-93DBF7B181CF}" type="pres">
      <dgm:prSet presAssocID="{0023BC6B-A922-4ABB-9931-AD0291413054}" presName="rootConnector" presStyleLbl="node2" presStyleIdx="2" presStyleCnt="4"/>
      <dgm:spPr/>
      <dgm:t>
        <a:bodyPr/>
        <a:lstStyle/>
        <a:p>
          <a:endParaRPr lang="tr-TR"/>
        </a:p>
      </dgm:t>
    </dgm:pt>
    <dgm:pt modelId="{85273C81-0BA3-44D6-B13A-F962173E2720}" type="pres">
      <dgm:prSet presAssocID="{0023BC6B-A922-4ABB-9931-AD0291413054}" presName="hierChild4" presStyleCnt="0"/>
      <dgm:spPr/>
    </dgm:pt>
    <dgm:pt modelId="{5C64EAE1-6C22-42B6-856A-47B7E584614E}" type="pres">
      <dgm:prSet presAssocID="{0023BC6B-A922-4ABB-9931-AD0291413054}" presName="hierChild5" presStyleCnt="0"/>
      <dgm:spPr/>
    </dgm:pt>
    <dgm:pt modelId="{40A4B9F2-0A17-465B-AB7D-E17CADD94B66}" type="pres">
      <dgm:prSet presAssocID="{476F964C-5264-464C-BFD2-5EE79A9C1F57}" presName="Name37" presStyleLbl="parChTrans1D2" presStyleIdx="3" presStyleCnt="4"/>
      <dgm:spPr/>
      <dgm:t>
        <a:bodyPr/>
        <a:lstStyle/>
        <a:p>
          <a:endParaRPr lang="tr-TR"/>
        </a:p>
      </dgm:t>
    </dgm:pt>
    <dgm:pt modelId="{3E01D6CA-1660-41D7-B889-84385E969723}" type="pres">
      <dgm:prSet presAssocID="{734D6E00-ECAB-4C01-98CC-3807B3E0C99C}" presName="hierRoot2" presStyleCnt="0">
        <dgm:presLayoutVars>
          <dgm:hierBranch val="init"/>
        </dgm:presLayoutVars>
      </dgm:prSet>
      <dgm:spPr/>
    </dgm:pt>
    <dgm:pt modelId="{B6FB08AA-3F45-4FED-BE36-90E3D5B10278}" type="pres">
      <dgm:prSet presAssocID="{734D6E00-ECAB-4C01-98CC-3807B3E0C99C}" presName="rootComposite" presStyleCnt="0"/>
      <dgm:spPr/>
    </dgm:pt>
    <dgm:pt modelId="{E19DFDEE-2999-4D10-873E-8233016B96D2}" type="pres">
      <dgm:prSet presAssocID="{734D6E00-ECAB-4C01-98CC-3807B3E0C99C}" presName="rootText" presStyleLbl="node2" presStyleIdx="3" presStyleCnt="4">
        <dgm:presLayoutVars>
          <dgm:chPref val="3"/>
        </dgm:presLayoutVars>
      </dgm:prSet>
      <dgm:spPr/>
      <dgm:t>
        <a:bodyPr/>
        <a:lstStyle/>
        <a:p>
          <a:endParaRPr lang="tr-TR"/>
        </a:p>
      </dgm:t>
    </dgm:pt>
    <dgm:pt modelId="{1813B0A7-B935-4080-A3A8-BF024E724112}" type="pres">
      <dgm:prSet presAssocID="{734D6E00-ECAB-4C01-98CC-3807B3E0C99C}" presName="rootConnector" presStyleLbl="node2" presStyleIdx="3" presStyleCnt="4"/>
      <dgm:spPr/>
      <dgm:t>
        <a:bodyPr/>
        <a:lstStyle/>
        <a:p>
          <a:endParaRPr lang="tr-TR"/>
        </a:p>
      </dgm:t>
    </dgm:pt>
    <dgm:pt modelId="{82A394EC-A938-4A5A-8D7A-B4D12B6F1480}" type="pres">
      <dgm:prSet presAssocID="{734D6E00-ECAB-4C01-98CC-3807B3E0C99C}" presName="hierChild4" presStyleCnt="0"/>
      <dgm:spPr/>
    </dgm:pt>
    <dgm:pt modelId="{599B84EC-1A81-4430-817E-E1211A30ACA8}" type="pres">
      <dgm:prSet presAssocID="{734D6E00-ECAB-4C01-98CC-3807B3E0C99C}" presName="hierChild5" presStyleCnt="0"/>
      <dgm:spPr/>
    </dgm:pt>
    <dgm:pt modelId="{B9F11AFD-755E-4885-8448-83E3F80A7C71}" type="pres">
      <dgm:prSet presAssocID="{082D14E4-C980-4FF5-AEBA-47658E61BD12}" presName="hierChild3" presStyleCnt="0"/>
      <dgm:spPr/>
    </dgm:pt>
  </dgm:ptLst>
  <dgm:cxnLst>
    <dgm:cxn modelId="{B067764E-05E4-4351-89CA-2F459FF2E512}" type="presOf" srcId="{79310250-5879-4FCC-90B1-E927168FF582}" destId="{58856967-86C4-4A1A-AA9F-78469E8F35F9}" srcOrd="1" destOrd="0" presId="urn:microsoft.com/office/officeart/2005/8/layout/orgChart1"/>
    <dgm:cxn modelId="{0FA77B4B-9B5B-425A-BE44-CC75F8A9354B}" type="presOf" srcId="{B940DDA0-36E0-4674-B4C0-EA8D169DC1F1}" destId="{0E0C517C-528E-470D-853E-8C91EA8DF148}" srcOrd="1" destOrd="0" presId="urn:microsoft.com/office/officeart/2005/8/layout/orgChart1"/>
    <dgm:cxn modelId="{5D103DDD-CD5B-4BAD-BF19-73998C2756A8}" srcId="{082D14E4-C980-4FF5-AEBA-47658E61BD12}" destId="{0023BC6B-A922-4ABB-9931-AD0291413054}" srcOrd="2" destOrd="0" parTransId="{AF3736EF-CC52-4912-863D-27BFD1C0B4CA}" sibTransId="{04390D54-2350-4532-8808-342A64379EC2}"/>
    <dgm:cxn modelId="{D81E6B4B-FEBF-4113-B62F-3326C0E2D143}" type="presOf" srcId="{082D14E4-C980-4FF5-AEBA-47658E61BD12}" destId="{E36B843F-BD92-42D3-A329-780B8FF4C255}" srcOrd="1" destOrd="0" presId="urn:microsoft.com/office/officeart/2005/8/layout/orgChart1"/>
    <dgm:cxn modelId="{7CECB123-F4D4-4097-8D1A-7FC62CA51DF8}" type="presOf" srcId="{734D6E00-ECAB-4C01-98CC-3807B3E0C99C}" destId="{1813B0A7-B935-4080-A3A8-BF024E724112}" srcOrd="1" destOrd="0" presId="urn:microsoft.com/office/officeart/2005/8/layout/orgChart1"/>
    <dgm:cxn modelId="{3FD0A9C5-AA27-4900-9961-BF9662F762CB}" srcId="{AF6DC5A0-858F-4C20-A0ED-35F484436A17}" destId="{082D14E4-C980-4FF5-AEBA-47658E61BD12}" srcOrd="0" destOrd="0" parTransId="{4066439D-FED8-42F3-BD91-BC3D53DD0576}" sibTransId="{4DD8323B-07AF-4033-964E-7DC4F02BBCBF}"/>
    <dgm:cxn modelId="{5E8A7E09-0B8C-4BCF-93C3-6A1DE8143AAB}" type="presOf" srcId="{B940DDA0-36E0-4674-B4C0-EA8D169DC1F1}" destId="{888CA488-3737-4465-B70E-14B523D60BF2}" srcOrd="0" destOrd="0" presId="urn:microsoft.com/office/officeart/2005/8/layout/orgChart1"/>
    <dgm:cxn modelId="{1B517518-F7A4-4C1C-A0FA-F4A923467993}" srcId="{082D14E4-C980-4FF5-AEBA-47658E61BD12}" destId="{79310250-5879-4FCC-90B1-E927168FF582}" srcOrd="0" destOrd="0" parTransId="{3E12CC1D-5C63-4C44-BE5F-F71A70EBE4F0}" sibTransId="{15770E56-23F9-49FD-BD14-EA682B1B79D8}"/>
    <dgm:cxn modelId="{CE3898AD-CBA8-45F8-807E-9B61A3A1A93D}" type="presOf" srcId="{AF3736EF-CC52-4912-863D-27BFD1C0B4CA}" destId="{85BCA687-E5A8-4852-9FC3-6024EC626ED3}" srcOrd="0" destOrd="0" presId="urn:microsoft.com/office/officeart/2005/8/layout/orgChart1"/>
    <dgm:cxn modelId="{CF16BD1B-5064-4BD4-B5A3-9984A8A3D7FF}" type="presOf" srcId="{734D6E00-ECAB-4C01-98CC-3807B3E0C99C}" destId="{E19DFDEE-2999-4D10-873E-8233016B96D2}" srcOrd="0" destOrd="0" presId="urn:microsoft.com/office/officeart/2005/8/layout/orgChart1"/>
    <dgm:cxn modelId="{133A05FD-D731-4A29-8A85-5C283533DE2B}" type="presOf" srcId="{082D14E4-C980-4FF5-AEBA-47658E61BD12}" destId="{9DFE0545-CA4A-48F7-A388-B894333E1540}" srcOrd="0" destOrd="0" presId="urn:microsoft.com/office/officeart/2005/8/layout/orgChart1"/>
    <dgm:cxn modelId="{76AE10CD-1255-4BC8-B11D-0D28C5FF1702}" type="presOf" srcId="{0023BC6B-A922-4ABB-9931-AD0291413054}" destId="{C0A1AFA3-5AB4-4ADD-9B39-C20602AC8740}" srcOrd="0" destOrd="0" presId="urn:microsoft.com/office/officeart/2005/8/layout/orgChart1"/>
    <dgm:cxn modelId="{5C3CF5F5-47F8-4BB1-A7F9-EFCC770F9B7C}" type="presOf" srcId="{476F964C-5264-464C-BFD2-5EE79A9C1F57}" destId="{40A4B9F2-0A17-465B-AB7D-E17CADD94B66}" srcOrd="0" destOrd="0" presId="urn:microsoft.com/office/officeart/2005/8/layout/orgChart1"/>
    <dgm:cxn modelId="{63045110-1842-4023-8358-0CCB4BAB871A}" srcId="{082D14E4-C980-4FF5-AEBA-47658E61BD12}" destId="{B940DDA0-36E0-4674-B4C0-EA8D169DC1F1}" srcOrd="1" destOrd="0" parTransId="{5692A1E3-1D07-4036-884F-C390E00FCE6F}" sibTransId="{C1AE2848-02A6-4DAE-9190-16552B3765C4}"/>
    <dgm:cxn modelId="{4D713AC2-D712-4CF0-84ED-4630107610BF}" type="presOf" srcId="{5692A1E3-1D07-4036-884F-C390E00FCE6F}" destId="{CFFC4B5F-5937-4F7C-9DC9-C35BB8225CA7}" srcOrd="0" destOrd="0" presId="urn:microsoft.com/office/officeart/2005/8/layout/orgChart1"/>
    <dgm:cxn modelId="{6F890040-3BBB-43E4-9FF8-3772927274BF}" type="presOf" srcId="{79310250-5879-4FCC-90B1-E927168FF582}" destId="{86E18ECC-8A69-4CB4-AA0F-3AC51E7BAF40}" srcOrd="0" destOrd="0" presId="urn:microsoft.com/office/officeart/2005/8/layout/orgChart1"/>
    <dgm:cxn modelId="{AE531E26-4142-4DE0-8BB9-186DDD0AD69D}" type="presOf" srcId="{3E12CC1D-5C63-4C44-BE5F-F71A70EBE4F0}" destId="{EEA256FE-3B5D-485B-8E2C-F0869674772A}" srcOrd="0" destOrd="0" presId="urn:microsoft.com/office/officeart/2005/8/layout/orgChart1"/>
    <dgm:cxn modelId="{6391E607-7C21-4253-8119-E6319C67660B}" type="presOf" srcId="{AF6DC5A0-858F-4C20-A0ED-35F484436A17}" destId="{A24245F0-7BAA-4829-AD20-D079FA369E30}" srcOrd="0" destOrd="0" presId="urn:microsoft.com/office/officeart/2005/8/layout/orgChart1"/>
    <dgm:cxn modelId="{857D5AB2-3191-4D4C-AB87-F5D88F247D6E}" srcId="{082D14E4-C980-4FF5-AEBA-47658E61BD12}" destId="{734D6E00-ECAB-4C01-98CC-3807B3E0C99C}" srcOrd="3" destOrd="0" parTransId="{476F964C-5264-464C-BFD2-5EE79A9C1F57}" sibTransId="{774A7661-9240-4763-AB02-CC431CB02713}"/>
    <dgm:cxn modelId="{F991BFCB-D9EF-4846-8AF1-EC398A9550FF}" type="presOf" srcId="{0023BC6B-A922-4ABB-9931-AD0291413054}" destId="{41DA0B56-1F28-47EF-BB99-93DBF7B181CF}" srcOrd="1" destOrd="0" presId="urn:microsoft.com/office/officeart/2005/8/layout/orgChart1"/>
    <dgm:cxn modelId="{F7BF7AC5-598F-400E-905D-B6D86C7CA85A}" type="presParOf" srcId="{A24245F0-7BAA-4829-AD20-D079FA369E30}" destId="{54467F0C-B294-49BD-83C1-FA79CC4A2F0D}" srcOrd="0" destOrd="0" presId="urn:microsoft.com/office/officeart/2005/8/layout/orgChart1"/>
    <dgm:cxn modelId="{EF2CAC24-5FC4-4FA1-99AC-9C78152E8559}" type="presParOf" srcId="{54467F0C-B294-49BD-83C1-FA79CC4A2F0D}" destId="{908500CD-3BE8-4CAF-BE17-3CAFC5628953}" srcOrd="0" destOrd="0" presId="urn:microsoft.com/office/officeart/2005/8/layout/orgChart1"/>
    <dgm:cxn modelId="{235CB599-5534-47BC-8E22-5B1DBAC78CBB}" type="presParOf" srcId="{908500CD-3BE8-4CAF-BE17-3CAFC5628953}" destId="{9DFE0545-CA4A-48F7-A388-B894333E1540}" srcOrd="0" destOrd="0" presId="urn:microsoft.com/office/officeart/2005/8/layout/orgChart1"/>
    <dgm:cxn modelId="{7D42D0DE-4431-4121-9278-66668FBFA7D7}" type="presParOf" srcId="{908500CD-3BE8-4CAF-BE17-3CAFC5628953}" destId="{E36B843F-BD92-42D3-A329-780B8FF4C255}" srcOrd="1" destOrd="0" presId="urn:microsoft.com/office/officeart/2005/8/layout/orgChart1"/>
    <dgm:cxn modelId="{A357F188-919C-42A7-9146-D7593B795282}" type="presParOf" srcId="{54467F0C-B294-49BD-83C1-FA79CC4A2F0D}" destId="{1BA86084-D8F8-4CE5-A094-6F66046422CA}" srcOrd="1" destOrd="0" presId="urn:microsoft.com/office/officeart/2005/8/layout/orgChart1"/>
    <dgm:cxn modelId="{42398A05-6FBB-4376-BB27-590433F5424F}" type="presParOf" srcId="{1BA86084-D8F8-4CE5-A094-6F66046422CA}" destId="{EEA256FE-3B5D-485B-8E2C-F0869674772A}" srcOrd="0" destOrd="0" presId="urn:microsoft.com/office/officeart/2005/8/layout/orgChart1"/>
    <dgm:cxn modelId="{65999452-E7DE-4E81-A549-88994D28DAAF}" type="presParOf" srcId="{1BA86084-D8F8-4CE5-A094-6F66046422CA}" destId="{7651A924-7927-478B-A4BD-989591E65211}" srcOrd="1" destOrd="0" presId="urn:microsoft.com/office/officeart/2005/8/layout/orgChart1"/>
    <dgm:cxn modelId="{4F83F417-70B4-44BF-B258-F384538A0864}" type="presParOf" srcId="{7651A924-7927-478B-A4BD-989591E65211}" destId="{FD4B12DC-B76F-4A3A-8CE0-214FF7A0A992}" srcOrd="0" destOrd="0" presId="urn:microsoft.com/office/officeart/2005/8/layout/orgChart1"/>
    <dgm:cxn modelId="{F9629641-6D07-44A3-972E-9AFAEBD2CB79}" type="presParOf" srcId="{FD4B12DC-B76F-4A3A-8CE0-214FF7A0A992}" destId="{86E18ECC-8A69-4CB4-AA0F-3AC51E7BAF40}" srcOrd="0" destOrd="0" presId="urn:microsoft.com/office/officeart/2005/8/layout/orgChart1"/>
    <dgm:cxn modelId="{BD549AEF-83A0-461D-8BDC-6098BE23AAC3}" type="presParOf" srcId="{FD4B12DC-B76F-4A3A-8CE0-214FF7A0A992}" destId="{58856967-86C4-4A1A-AA9F-78469E8F35F9}" srcOrd="1" destOrd="0" presId="urn:microsoft.com/office/officeart/2005/8/layout/orgChart1"/>
    <dgm:cxn modelId="{875C36DF-5955-4B84-9D33-050221440BCF}" type="presParOf" srcId="{7651A924-7927-478B-A4BD-989591E65211}" destId="{9837C1ED-43C3-4F9F-8170-46A905D3426B}" srcOrd="1" destOrd="0" presId="urn:microsoft.com/office/officeart/2005/8/layout/orgChart1"/>
    <dgm:cxn modelId="{5393670F-4CFF-48E9-BD71-C0A34498C583}" type="presParOf" srcId="{7651A924-7927-478B-A4BD-989591E65211}" destId="{428461D2-30EC-48C0-A9DD-E4E1282BF81A}" srcOrd="2" destOrd="0" presId="urn:microsoft.com/office/officeart/2005/8/layout/orgChart1"/>
    <dgm:cxn modelId="{23A07CD7-B595-452C-B484-B8FA6684C1B7}" type="presParOf" srcId="{1BA86084-D8F8-4CE5-A094-6F66046422CA}" destId="{CFFC4B5F-5937-4F7C-9DC9-C35BB8225CA7}" srcOrd="2" destOrd="0" presId="urn:microsoft.com/office/officeart/2005/8/layout/orgChart1"/>
    <dgm:cxn modelId="{40373A76-2F4E-4486-B6B5-443322669E77}" type="presParOf" srcId="{1BA86084-D8F8-4CE5-A094-6F66046422CA}" destId="{6013CE57-4FAC-4FE5-956D-4C793B49960E}" srcOrd="3" destOrd="0" presId="urn:microsoft.com/office/officeart/2005/8/layout/orgChart1"/>
    <dgm:cxn modelId="{BC7C622E-6F9F-4F75-A6C8-5311D67DD638}" type="presParOf" srcId="{6013CE57-4FAC-4FE5-956D-4C793B49960E}" destId="{BF938D2E-7A5F-4DD0-934D-05CA4A94D5DB}" srcOrd="0" destOrd="0" presId="urn:microsoft.com/office/officeart/2005/8/layout/orgChart1"/>
    <dgm:cxn modelId="{AD1DD5AB-F0D1-4AF3-B2DE-DA55DC76FB4C}" type="presParOf" srcId="{BF938D2E-7A5F-4DD0-934D-05CA4A94D5DB}" destId="{888CA488-3737-4465-B70E-14B523D60BF2}" srcOrd="0" destOrd="0" presId="urn:microsoft.com/office/officeart/2005/8/layout/orgChart1"/>
    <dgm:cxn modelId="{AE616B93-71F7-46AD-A64C-12FB7D03CDA3}" type="presParOf" srcId="{BF938D2E-7A5F-4DD0-934D-05CA4A94D5DB}" destId="{0E0C517C-528E-470D-853E-8C91EA8DF148}" srcOrd="1" destOrd="0" presId="urn:microsoft.com/office/officeart/2005/8/layout/orgChart1"/>
    <dgm:cxn modelId="{5175A104-8958-4141-AA7E-BFCE2F8F41F6}" type="presParOf" srcId="{6013CE57-4FAC-4FE5-956D-4C793B49960E}" destId="{4C615A7E-FA32-428F-BDE4-B6449BF5BE7A}" srcOrd="1" destOrd="0" presId="urn:microsoft.com/office/officeart/2005/8/layout/orgChart1"/>
    <dgm:cxn modelId="{6CE6D331-E907-4960-AB5D-DB4B7C10D7A4}" type="presParOf" srcId="{6013CE57-4FAC-4FE5-956D-4C793B49960E}" destId="{D543AC96-B233-4E9B-A525-28689F61ADCB}" srcOrd="2" destOrd="0" presId="urn:microsoft.com/office/officeart/2005/8/layout/orgChart1"/>
    <dgm:cxn modelId="{0657784D-ADAE-402F-902C-2D401BC38964}" type="presParOf" srcId="{1BA86084-D8F8-4CE5-A094-6F66046422CA}" destId="{85BCA687-E5A8-4852-9FC3-6024EC626ED3}" srcOrd="4" destOrd="0" presId="urn:microsoft.com/office/officeart/2005/8/layout/orgChart1"/>
    <dgm:cxn modelId="{85C45D92-C6CA-4D86-BBC0-770763C972C5}" type="presParOf" srcId="{1BA86084-D8F8-4CE5-A094-6F66046422CA}" destId="{FE212BB9-373D-4CB1-A182-6F79B1845F83}" srcOrd="5" destOrd="0" presId="urn:microsoft.com/office/officeart/2005/8/layout/orgChart1"/>
    <dgm:cxn modelId="{06DA13C4-A35F-46A0-B997-E2D0BA5CED5C}" type="presParOf" srcId="{FE212BB9-373D-4CB1-A182-6F79B1845F83}" destId="{7710187A-6CA6-4EC3-AEB4-95276F111296}" srcOrd="0" destOrd="0" presId="urn:microsoft.com/office/officeart/2005/8/layout/orgChart1"/>
    <dgm:cxn modelId="{10C433AF-1F46-4D9B-9F58-0A4C1F93FF18}" type="presParOf" srcId="{7710187A-6CA6-4EC3-AEB4-95276F111296}" destId="{C0A1AFA3-5AB4-4ADD-9B39-C20602AC8740}" srcOrd="0" destOrd="0" presId="urn:microsoft.com/office/officeart/2005/8/layout/orgChart1"/>
    <dgm:cxn modelId="{36B391EE-82CE-4C1F-989D-9CD273B42BF6}" type="presParOf" srcId="{7710187A-6CA6-4EC3-AEB4-95276F111296}" destId="{41DA0B56-1F28-47EF-BB99-93DBF7B181CF}" srcOrd="1" destOrd="0" presId="urn:microsoft.com/office/officeart/2005/8/layout/orgChart1"/>
    <dgm:cxn modelId="{AB8A1E28-AD03-441A-ADC6-9184150C2BE9}" type="presParOf" srcId="{FE212BB9-373D-4CB1-A182-6F79B1845F83}" destId="{85273C81-0BA3-44D6-B13A-F962173E2720}" srcOrd="1" destOrd="0" presId="urn:microsoft.com/office/officeart/2005/8/layout/orgChart1"/>
    <dgm:cxn modelId="{5BA92FA0-4A14-47FF-B944-0B0FE1111DEB}" type="presParOf" srcId="{FE212BB9-373D-4CB1-A182-6F79B1845F83}" destId="{5C64EAE1-6C22-42B6-856A-47B7E584614E}" srcOrd="2" destOrd="0" presId="urn:microsoft.com/office/officeart/2005/8/layout/orgChart1"/>
    <dgm:cxn modelId="{2A10B16D-A882-44EA-8938-1DA12449B8BE}" type="presParOf" srcId="{1BA86084-D8F8-4CE5-A094-6F66046422CA}" destId="{40A4B9F2-0A17-465B-AB7D-E17CADD94B66}" srcOrd="6" destOrd="0" presId="urn:microsoft.com/office/officeart/2005/8/layout/orgChart1"/>
    <dgm:cxn modelId="{FE69A7FB-56DF-4CB0-9F97-05855C2874C4}" type="presParOf" srcId="{1BA86084-D8F8-4CE5-A094-6F66046422CA}" destId="{3E01D6CA-1660-41D7-B889-84385E969723}" srcOrd="7" destOrd="0" presId="urn:microsoft.com/office/officeart/2005/8/layout/orgChart1"/>
    <dgm:cxn modelId="{BFE2BE81-9BB6-4ADA-A840-B9D1BC5FBA8C}" type="presParOf" srcId="{3E01D6CA-1660-41D7-B889-84385E969723}" destId="{B6FB08AA-3F45-4FED-BE36-90E3D5B10278}" srcOrd="0" destOrd="0" presId="urn:microsoft.com/office/officeart/2005/8/layout/orgChart1"/>
    <dgm:cxn modelId="{FAD8DA08-7C87-4877-9509-9B7EB3D0A611}" type="presParOf" srcId="{B6FB08AA-3F45-4FED-BE36-90E3D5B10278}" destId="{E19DFDEE-2999-4D10-873E-8233016B96D2}" srcOrd="0" destOrd="0" presId="urn:microsoft.com/office/officeart/2005/8/layout/orgChart1"/>
    <dgm:cxn modelId="{DCEB51C1-50F1-486C-9E67-A40B492343ED}" type="presParOf" srcId="{B6FB08AA-3F45-4FED-BE36-90E3D5B10278}" destId="{1813B0A7-B935-4080-A3A8-BF024E724112}" srcOrd="1" destOrd="0" presId="urn:microsoft.com/office/officeart/2005/8/layout/orgChart1"/>
    <dgm:cxn modelId="{12A59B65-2A70-4E53-9140-F77DA2C8E906}" type="presParOf" srcId="{3E01D6CA-1660-41D7-B889-84385E969723}" destId="{82A394EC-A938-4A5A-8D7A-B4D12B6F1480}" srcOrd="1" destOrd="0" presId="urn:microsoft.com/office/officeart/2005/8/layout/orgChart1"/>
    <dgm:cxn modelId="{E6C943A7-D98D-4E40-91FD-28BB2F7C7541}" type="presParOf" srcId="{3E01D6CA-1660-41D7-B889-84385E969723}" destId="{599B84EC-1A81-4430-817E-E1211A30ACA8}" srcOrd="2" destOrd="0" presId="urn:microsoft.com/office/officeart/2005/8/layout/orgChart1"/>
    <dgm:cxn modelId="{A1E93F1E-E0B0-459A-BA62-D870CA91527F}" type="presParOf" srcId="{54467F0C-B294-49BD-83C1-FA79CC4A2F0D}" destId="{B9F11AFD-755E-4885-8448-83E3F80A7C71}" srcOrd="2" destOrd="0" presId="urn:microsoft.com/office/officeart/2005/8/layout/orgChart1"/>
  </dgm:cxnLst>
  <dgm:bg/>
  <dgm:whole/>
  <dgm:extLst>
    <a:ext uri="http://schemas.microsoft.com/office/drawing/2008/diagram">
      <dsp:dataModelExt xmlns:dsp="http://schemas.microsoft.com/office/drawing/2008/diagram" xmlns="" relId="rId12"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6403EA6B-D4C0-45DE-B6DF-5EBA035E27F1}">
      <dsp:nvSpPr>
        <dsp:cNvPr id="0" name=""/>
        <dsp:cNvSpPr/>
      </dsp:nvSpPr>
      <dsp:spPr>
        <a:xfrm>
          <a:off x="3647329" y="465985"/>
          <a:ext cx="97442" cy="1378995"/>
        </a:xfrm>
        <a:custGeom>
          <a:avLst/>
          <a:gdLst/>
          <a:ahLst/>
          <a:cxnLst/>
          <a:rect l="0" t="0" r="0" b="0"/>
          <a:pathLst>
            <a:path>
              <a:moveTo>
                <a:pt x="0" y="0"/>
              </a:moveTo>
              <a:lnTo>
                <a:pt x="0" y="1378995"/>
              </a:lnTo>
              <a:lnTo>
                <a:pt x="97442" y="137899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2427375-3D1A-4E3A-8539-7F4105669982}">
      <dsp:nvSpPr>
        <dsp:cNvPr id="0" name=""/>
        <dsp:cNvSpPr/>
      </dsp:nvSpPr>
      <dsp:spPr>
        <a:xfrm>
          <a:off x="3549887" y="465985"/>
          <a:ext cx="97442" cy="1378995"/>
        </a:xfrm>
        <a:custGeom>
          <a:avLst/>
          <a:gdLst/>
          <a:ahLst/>
          <a:cxnLst/>
          <a:rect l="0" t="0" r="0" b="0"/>
          <a:pathLst>
            <a:path>
              <a:moveTo>
                <a:pt x="97442" y="0"/>
              </a:moveTo>
              <a:lnTo>
                <a:pt x="97442" y="1378995"/>
              </a:lnTo>
              <a:lnTo>
                <a:pt x="0" y="137899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7C301C-44BB-4AD1-88E0-1C3DE6826166}">
      <dsp:nvSpPr>
        <dsp:cNvPr id="0" name=""/>
        <dsp:cNvSpPr/>
      </dsp:nvSpPr>
      <dsp:spPr>
        <a:xfrm>
          <a:off x="3647329" y="465985"/>
          <a:ext cx="97442" cy="570305"/>
        </a:xfrm>
        <a:custGeom>
          <a:avLst/>
          <a:gdLst/>
          <a:ahLst/>
          <a:cxnLst/>
          <a:rect l="0" t="0" r="0" b="0"/>
          <a:pathLst>
            <a:path>
              <a:moveTo>
                <a:pt x="0" y="0"/>
              </a:moveTo>
              <a:lnTo>
                <a:pt x="0" y="570305"/>
              </a:lnTo>
              <a:lnTo>
                <a:pt x="97442" y="57030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9D5B-D81C-41D0-884B-A421E80B81F6}">
      <dsp:nvSpPr>
        <dsp:cNvPr id="0" name=""/>
        <dsp:cNvSpPr/>
      </dsp:nvSpPr>
      <dsp:spPr>
        <a:xfrm>
          <a:off x="3475507" y="465985"/>
          <a:ext cx="171822" cy="573495"/>
        </a:xfrm>
        <a:custGeom>
          <a:avLst/>
          <a:gdLst/>
          <a:ahLst/>
          <a:cxnLst/>
          <a:rect l="0" t="0" r="0" b="0"/>
          <a:pathLst>
            <a:path>
              <a:moveTo>
                <a:pt x="171822" y="0"/>
              </a:moveTo>
              <a:lnTo>
                <a:pt x="171822" y="573495"/>
              </a:lnTo>
              <a:lnTo>
                <a:pt x="0" y="57349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A4B9F2-0A17-465B-AB7D-E17CADD94B66}">
      <dsp:nvSpPr>
        <dsp:cNvPr id="0" name=""/>
        <dsp:cNvSpPr/>
      </dsp:nvSpPr>
      <dsp:spPr>
        <a:xfrm>
          <a:off x="3647329" y="465985"/>
          <a:ext cx="1680940" cy="1805883"/>
        </a:xfrm>
        <a:custGeom>
          <a:avLst/>
          <a:gdLst/>
          <a:ahLst/>
          <a:cxnLst/>
          <a:rect l="0" t="0" r="0" b="0"/>
          <a:pathLst>
            <a:path>
              <a:moveTo>
                <a:pt x="0" y="0"/>
              </a:moveTo>
              <a:lnTo>
                <a:pt x="0" y="1708441"/>
              </a:lnTo>
              <a:lnTo>
                <a:pt x="1680940" y="1708441"/>
              </a:lnTo>
              <a:lnTo>
                <a:pt x="1680940" y="180588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FC4B5F-5937-4F7C-9DC9-C35BB8225CA7}">
      <dsp:nvSpPr>
        <dsp:cNvPr id="0" name=""/>
        <dsp:cNvSpPr/>
      </dsp:nvSpPr>
      <dsp:spPr>
        <a:xfrm>
          <a:off x="3523410" y="465985"/>
          <a:ext cx="91440" cy="1805883"/>
        </a:xfrm>
        <a:custGeom>
          <a:avLst/>
          <a:gdLst/>
          <a:ahLst/>
          <a:cxnLst/>
          <a:rect l="0" t="0" r="0" b="0"/>
          <a:pathLst>
            <a:path>
              <a:moveTo>
                <a:pt x="123919" y="0"/>
              </a:moveTo>
              <a:lnTo>
                <a:pt x="123919" y="1708441"/>
              </a:lnTo>
              <a:lnTo>
                <a:pt x="45720" y="1708441"/>
              </a:lnTo>
              <a:lnTo>
                <a:pt x="45720" y="180588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5239DB9-E0C3-4613-8B37-2DFCB31BDDBF}">
      <dsp:nvSpPr>
        <dsp:cNvPr id="0" name=""/>
        <dsp:cNvSpPr/>
      </dsp:nvSpPr>
      <dsp:spPr>
        <a:xfrm>
          <a:off x="1790748" y="2885698"/>
          <a:ext cx="97442" cy="1458363"/>
        </a:xfrm>
        <a:custGeom>
          <a:avLst/>
          <a:gdLst/>
          <a:ahLst/>
          <a:cxnLst/>
          <a:rect l="0" t="0" r="0" b="0"/>
          <a:pathLst>
            <a:path>
              <a:moveTo>
                <a:pt x="97442" y="0"/>
              </a:moveTo>
              <a:lnTo>
                <a:pt x="97442" y="1458363"/>
              </a:lnTo>
              <a:lnTo>
                <a:pt x="0" y="145836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B114402-38E5-4221-BD9D-B0FD0B05F58D}">
      <dsp:nvSpPr>
        <dsp:cNvPr id="0" name=""/>
        <dsp:cNvSpPr/>
      </dsp:nvSpPr>
      <dsp:spPr>
        <a:xfrm>
          <a:off x="1888190" y="2885698"/>
          <a:ext cx="97442" cy="476257"/>
        </a:xfrm>
        <a:custGeom>
          <a:avLst/>
          <a:gdLst/>
          <a:ahLst/>
          <a:cxnLst/>
          <a:rect l="0" t="0" r="0" b="0"/>
          <a:pathLst>
            <a:path>
              <a:moveTo>
                <a:pt x="0" y="0"/>
              </a:moveTo>
              <a:lnTo>
                <a:pt x="0" y="476257"/>
              </a:lnTo>
              <a:lnTo>
                <a:pt x="97442" y="47625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658577-583E-400F-B9B4-37A814DDAEFF}">
      <dsp:nvSpPr>
        <dsp:cNvPr id="0" name=""/>
        <dsp:cNvSpPr/>
      </dsp:nvSpPr>
      <dsp:spPr>
        <a:xfrm>
          <a:off x="1747261" y="2885698"/>
          <a:ext cx="140929" cy="561941"/>
        </a:xfrm>
        <a:custGeom>
          <a:avLst/>
          <a:gdLst/>
          <a:ahLst/>
          <a:cxnLst/>
          <a:rect l="0" t="0" r="0" b="0"/>
          <a:pathLst>
            <a:path>
              <a:moveTo>
                <a:pt x="140929" y="0"/>
              </a:moveTo>
              <a:lnTo>
                <a:pt x="140929" y="561941"/>
              </a:lnTo>
              <a:lnTo>
                <a:pt x="0" y="56194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A256FE-3B5D-485B-8E2C-F0869674772A}">
      <dsp:nvSpPr>
        <dsp:cNvPr id="0" name=""/>
        <dsp:cNvSpPr/>
      </dsp:nvSpPr>
      <dsp:spPr>
        <a:xfrm>
          <a:off x="1888190" y="465985"/>
          <a:ext cx="1759139" cy="1805883"/>
        </a:xfrm>
        <a:custGeom>
          <a:avLst/>
          <a:gdLst/>
          <a:ahLst/>
          <a:cxnLst/>
          <a:rect l="0" t="0" r="0" b="0"/>
          <a:pathLst>
            <a:path>
              <a:moveTo>
                <a:pt x="1759139" y="0"/>
              </a:moveTo>
              <a:lnTo>
                <a:pt x="1759139" y="1708441"/>
              </a:lnTo>
              <a:lnTo>
                <a:pt x="0" y="1708441"/>
              </a:lnTo>
              <a:lnTo>
                <a:pt x="0" y="180588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FE0545-CA4A-48F7-A388-B894333E1540}">
      <dsp:nvSpPr>
        <dsp:cNvPr id="0" name=""/>
        <dsp:cNvSpPr/>
      </dsp:nvSpPr>
      <dsp:spPr>
        <a:xfrm>
          <a:off x="2943292" y="1976"/>
          <a:ext cx="1408074" cy="464009"/>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w="12700" cap="flat" cmpd="sng" algn="ctr">
          <a:solidFill>
            <a:schemeClr val="accent1">
              <a:shade val="70000"/>
              <a:satMod val="150000"/>
            </a:schemeClr>
          </a:solidFill>
          <a:prstDash val="solid"/>
        </a:ln>
        <a:effectLst>
          <a:outerShdw blurRad="50800" dist="20000" dir="5400000" rotWithShape="0">
            <a:srgbClr val="000000">
              <a:alpha val="42000"/>
            </a:srgbClr>
          </a:outerShdw>
        </a:effectLst>
      </dsp:spPr>
      <dsp:style>
        <a:lnRef idx="1">
          <a:schemeClr val="accent1"/>
        </a:lnRef>
        <a:fillRef idx="3">
          <a:schemeClr val="accent1"/>
        </a:fillRef>
        <a:effectRef idx="2">
          <a:schemeClr val="accent1"/>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kern="1200" noProof="0" dirty="0">
              <a:latin typeface="Times New Roman" pitchFamily="18" charset="0"/>
              <a:cs typeface="Times New Roman" pitchFamily="18" charset="0"/>
            </a:rPr>
            <a:t>Team Leader</a:t>
          </a:r>
        </a:p>
        <a:p>
          <a:pPr lvl="0" algn="ctr" defTabSz="533400">
            <a:lnSpc>
              <a:spcPct val="90000"/>
            </a:lnSpc>
            <a:spcBef>
              <a:spcPct val="0"/>
            </a:spcBef>
            <a:spcAft>
              <a:spcPct val="35000"/>
            </a:spcAft>
          </a:pPr>
          <a:r>
            <a:rPr lang="tr-TR" sz="1000" kern="1200" noProof="0" dirty="0">
              <a:latin typeface="Times New Roman" pitchFamily="18" charset="0"/>
              <a:cs typeface="Times New Roman" pitchFamily="18" charset="0"/>
            </a:rPr>
            <a:t>Muhammet</a:t>
          </a:r>
          <a:r>
            <a:rPr lang="en-US" sz="1000" kern="1200" noProof="0" dirty="0">
              <a:latin typeface="Times New Roman" pitchFamily="18" charset="0"/>
              <a:cs typeface="Times New Roman" pitchFamily="18" charset="0"/>
            </a:rPr>
            <a:t> KOÇ</a:t>
          </a:r>
        </a:p>
      </dsp:txBody>
      <dsp:txXfrm>
        <a:off x="2943292" y="1976"/>
        <a:ext cx="1408074" cy="464009"/>
      </dsp:txXfrm>
    </dsp:sp>
    <dsp:sp modelId="{86E18ECC-8A69-4CB4-AA0F-3AC51E7BAF40}">
      <dsp:nvSpPr>
        <dsp:cNvPr id="0" name=""/>
        <dsp:cNvSpPr/>
      </dsp:nvSpPr>
      <dsp:spPr>
        <a:xfrm>
          <a:off x="1280184" y="2271869"/>
          <a:ext cx="1216011" cy="613829"/>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noProof="0" dirty="0">
              <a:latin typeface="Times New Roman" pitchFamily="18" charset="0"/>
              <a:cs typeface="Times New Roman" pitchFamily="18" charset="0"/>
            </a:rPr>
            <a:t>Mechanical Design</a:t>
          </a:r>
        </a:p>
        <a:p>
          <a:pPr lvl="0" algn="ctr" defTabSz="488950">
            <a:lnSpc>
              <a:spcPct val="90000"/>
            </a:lnSpc>
            <a:spcBef>
              <a:spcPct val="0"/>
            </a:spcBef>
            <a:spcAft>
              <a:spcPct val="35000"/>
            </a:spcAft>
          </a:pPr>
          <a:r>
            <a:rPr lang="tr-TR" sz="1100" kern="1200" dirty="0">
              <a:latin typeface="Times New Roman" pitchFamily="18" charset="0"/>
              <a:cs typeface="Times New Roman" pitchFamily="18" charset="0"/>
            </a:rPr>
            <a:t>Hanife SANCAR</a:t>
          </a:r>
        </a:p>
      </dsp:txBody>
      <dsp:txXfrm>
        <a:off x="1280184" y="2271869"/>
        <a:ext cx="1216011" cy="613829"/>
      </dsp:txXfrm>
    </dsp:sp>
    <dsp:sp modelId="{422E766C-6CC4-4537-BF99-F1F38B4DF023}">
      <dsp:nvSpPr>
        <dsp:cNvPr id="0" name=""/>
        <dsp:cNvSpPr/>
      </dsp:nvSpPr>
      <dsp:spPr>
        <a:xfrm>
          <a:off x="394236" y="3080582"/>
          <a:ext cx="1353024" cy="734114"/>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noProof="0" dirty="0">
              <a:latin typeface="Times New Roman" pitchFamily="18" charset="0"/>
              <a:cs typeface="Times New Roman" pitchFamily="18" charset="0"/>
            </a:rPr>
            <a:t>Design, Simulation and Technical Drawing</a:t>
          </a:r>
        </a:p>
        <a:p>
          <a:pPr lvl="0" algn="ctr" defTabSz="488950">
            <a:lnSpc>
              <a:spcPct val="90000"/>
            </a:lnSpc>
            <a:spcBef>
              <a:spcPct val="0"/>
            </a:spcBef>
            <a:spcAft>
              <a:spcPct val="35000"/>
            </a:spcAft>
          </a:pPr>
          <a:r>
            <a:rPr lang="tr-TR" sz="1100" kern="1200" dirty="0">
              <a:latin typeface="Times New Roman" pitchFamily="18" charset="0"/>
              <a:cs typeface="Times New Roman" pitchFamily="18" charset="0"/>
            </a:rPr>
            <a:t>Hanife SANCAR</a:t>
          </a:r>
        </a:p>
      </dsp:txBody>
      <dsp:txXfrm>
        <a:off x="394236" y="3080582"/>
        <a:ext cx="1353024" cy="734114"/>
      </dsp:txXfrm>
    </dsp:sp>
    <dsp:sp modelId="{BCE97335-772A-4161-A590-A95AD66BEB11}">
      <dsp:nvSpPr>
        <dsp:cNvPr id="0" name=""/>
        <dsp:cNvSpPr/>
      </dsp:nvSpPr>
      <dsp:spPr>
        <a:xfrm>
          <a:off x="1985632" y="3080582"/>
          <a:ext cx="1301018" cy="562746"/>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noProof="0" dirty="0">
              <a:latin typeface="Times New Roman" pitchFamily="18" charset="0"/>
              <a:cs typeface="Times New Roman" pitchFamily="18" charset="0"/>
            </a:rPr>
            <a:t>Analysis</a:t>
          </a:r>
        </a:p>
        <a:p>
          <a:pPr lvl="0" algn="ctr" defTabSz="488950">
            <a:lnSpc>
              <a:spcPct val="90000"/>
            </a:lnSpc>
            <a:spcBef>
              <a:spcPct val="0"/>
            </a:spcBef>
            <a:spcAft>
              <a:spcPct val="35000"/>
            </a:spcAft>
          </a:pPr>
          <a:r>
            <a:rPr lang="tr-TR" sz="1100" kern="1200" dirty="0">
              <a:latin typeface="Times New Roman" pitchFamily="18" charset="0"/>
              <a:cs typeface="Times New Roman" pitchFamily="18" charset="0"/>
            </a:rPr>
            <a:t>Mert Eren ESER</a:t>
          </a:r>
        </a:p>
      </dsp:txBody>
      <dsp:txXfrm>
        <a:off x="1985632" y="3080582"/>
        <a:ext cx="1301018" cy="562746"/>
      </dsp:txXfrm>
    </dsp:sp>
    <dsp:sp modelId="{29361448-3A20-45AB-AFCD-611B445DFCA6}">
      <dsp:nvSpPr>
        <dsp:cNvPr id="0" name=""/>
        <dsp:cNvSpPr/>
      </dsp:nvSpPr>
      <dsp:spPr>
        <a:xfrm>
          <a:off x="394236" y="4009581"/>
          <a:ext cx="1396511" cy="668962"/>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noProof="0" dirty="0">
              <a:latin typeface="Times New Roman" pitchFamily="18" charset="0"/>
              <a:cs typeface="Times New Roman" pitchFamily="18" charset="0"/>
            </a:rPr>
            <a:t>Calculation, Presentation and Report</a:t>
          </a:r>
        </a:p>
        <a:p>
          <a:pPr lvl="0" algn="ctr" defTabSz="488950">
            <a:lnSpc>
              <a:spcPct val="90000"/>
            </a:lnSpc>
            <a:spcBef>
              <a:spcPct val="0"/>
            </a:spcBef>
            <a:spcAft>
              <a:spcPct val="35000"/>
            </a:spcAft>
          </a:pPr>
          <a:r>
            <a:rPr lang="en-US" sz="1100" kern="1200" noProof="0" dirty="0">
              <a:latin typeface="Times New Roman" pitchFamily="18" charset="0"/>
              <a:cs typeface="Times New Roman" pitchFamily="18" charset="0"/>
            </a:rPr>
            <a:t>Team Work</a:t>
          </a:r>
        </a:p>
      </dsp:txBody>
      <dsp:txXfrm>
        <a:off x="394236" y="4009581"/>
        <a:ext cx="1396511" cy="668962"/>
      </dsp:txXfrm>
    </dsp:sp>
    <dsp:sp modelId="{888CA488-3737-4465-B70E-14B523D60BF2}">
      <dsp:nvSpPr>
        <dsp:cNvPr id="0" name=""/>
        <dsp:cNvSpPr/>
      </dsp:nvSpPr>
      <dsp:spPr>
        <a:xfrm>
          <a:off x="2691080" y="2271869"/>
          <a:ext cx="1756100" cy="577404"/>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noProof="0" dirty="0">
              <a:latin typeface="Times New Roman" pitchFamily="18" charset="0"/>
              <a:cs typeface="Times New Roman" pitchFamily="18" charset="0"/>
            </a:rPr>
            <a:t>Electronic System Design (HW+SW)</a:t>
          </a:r>
        </a:p>
        <a:p>
          <a:pPr lvl="0" algn="ctr" defTabSz="488950">
            <a:lnSpc>
              <a:spcPct val="90000"/>
            </a:lnSpc>
            <a:spcBef>
              <a:spcPct val="0"/>
            </a:spcBef>
            <a:spcAft>
              <a:spcPct val="35000"/>
            </a:spcAft>
          </a:pPr>
          <a:r>
            <a:rPr lang="tr-TR" sz="1100" kern="1200" dirty="0">
              <a:latin typeface="Times New Roman" pitchFamily="18" charset="0"/>
              <a:cs typeface="Times New Roman" pitchFamily="18" charset="0"/>
            </a:rPr>
            <a:t>Doğukan KARATOP</a:t>
          </a:r>
        </a:p>
      </dsp:txBody>
      <dsp:txXfrm>
        <a:off x="2691080" y="2271869"/>
        <a:ext cx="1756100" cy="577404"/>
      </dsp:txXfrm>
    </dsp:sp>
    <dsp:sp modelId="{E19DFDEE-2999-4D10-873E-8233016B96D2}">
      <dsp:nvSpPr>
        <dsp:cNvPr id="0" name=""/>
        <dsp:cNvSpPr/>
      </dsp:nvSpPr>
      <dsp:spPr>
        <a:xfrm>
          <a:off x="4642064" y="2271869"/>
          <a:ext cx="1372410" cy="537091"/>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noProof="0" dirty="0">
              <a:latin typeface="Times New Roman" pitchFamily="18" charset="0"/>
              <a:cs typeface="Times New Roman" pitchFamily="18" charset="0"/>
            </a:rPr>
            <a:t>Electromechanical Design</a:t>
          </a:r>
        </a:p>
        <a:p>
          <a:pPr lvl="0" algn="ctr" defTabSz="488950">
            <a:lnSpc>
              <a:spcPct val="90000"/>
            </a:lnSpc>
            <a:spcBef>
              <a:spcPct val="0"/>
            </a:spcBef>
            <a:spcAft>
              <a:spcPct val="35000"/>
            </a:spcAft>
          </a:pPr>
          <a:r>
            <a:rPr lang="tr-TR" sz="1100" kern="1200" dirty="0">
              <a:latin typeface="Times New Roman" pitchFamily="18" charset="0"/>
              <a:cs typeface="Times New Roman" pitchFamily="18" charset="0"/>
            </a:rPr>
            <a:t>Muhammet KOÇ</a:t>
          </a:r>
        </a:p>
      </dsp:txBody>
      <dsp:txXfrm>
        <a:off x="4642064" y="2271869"/>
        <a:ext cx="1372410" cy="537091"/>
      </dsp:txXfrm>
    </dsp:sp>
    <dsp:sp modelId="{818D4CFB-E833-49F5-9958-CBC69E4B73F4}">
      <dsp:nvSpPr>
        <dsp:cNvPr id="0" name=""/>
        <dsp:cNvSpPr/>
      </dsp:nvSpPr>
      <dsp:spPr>
        <a:xfrm>
          <a:off x="2337783" y="660869"/>
          <a:ext cx="1137723" cy="757222"/>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dirty="0">
              <a:latin typeface="Times New Roman" pitchFamily="18" charset="0"/>
              <a:cs typeface="Times New Roman" pitchFamily="18" charset="0"/>
            </a:rPr>
            <a:t>Business Development</a:t>
          </a:r>
          <a:r>
            <a:rPr lang="tr-TR" sz="1100" b="1" kern="1200" dirty="0">
              <a:latin typeface="Times New Roman" pitchFamily="18" charset="0"/>
              <a:cs typeface="Times New Roman" pitchFamily="18" charset="0"/>
            </a:rPr>
            <a:t> &amp; </a:t>
          </a:r>
          <a:r>
            <a:rPr lang="en-US" sz="1100" b="1" kern="1200" dirty="0">
              <a:latin typeface="Times New Roman" pitchFamily="18" charset="0"/>
              <a:cs typeface="Times New Roman" pitchFamily="18" charset="0"/>
            </a:rPr>
            <a:t>Marketing</a:t>
          </a:r>
          <a:r>
            <a:rPr lang="tr-TR" sz="1100" b="1" kern="1200" dirty="0">
              <a:latin typeface="Times New Roman" pitchFamily="18" charset="0"/>
              <a:cs typeface="Times New Roman" pitchFamily="18" charset="0"/>
            </a:rPr>
            <a:t> </a:t>
          </a:r>
        </a:p>
        <a:p>
          <a:pPr lvl="0" algn="ctr" defTabSz="488950">
            <a:lnSpc>
              <a:spcPct val="90000"/>
            </a:lnSpc>
            <a:spcBef>
              <a:spcPct val="0"/>
            </a:spcBef>
            <a:spcAft>
              <a:spcPct val="35000"/>
            </a:spcAft>
          </a:pPr>
          <a:r>
            <a:rPr lang="tr-TR" sz="1100" b="0" kern="1200" dirty="0">
              <a:latin typeface="Times New Roman" pitchFamily="18" charset="0"/>
              <a:cs typeface="Times New Roman" pitchFamily="18" charset="0"/>
            </a:rPr>
            <a:t>Muhammet KOÇ</a:t>
          </a:r>
        </a:p>
      </dsp:txBody>
      <dsp:txXfrm>
        <a:off x="2337783" y="660869"/>
        <a:ext cx="1137723" cy="757222"/>
      </dsp:txXfrm>
    </dsp:sp>
    <dsp:sp modelId="{58E1AAA2-4BBC-48B9-9ED2-7777DA608CB8}">
      <dsp:nvSpPr>
        <dsp:cNvPr id="0" name=""/>
        <dsp:cNvSpPr/>
      </dsp:nvSpPr>
      <dsp:spPr>
        <a:xfrm>
          <a:off x="3744771" y="660869"/>
          <a:ext cx="1069495" cy="750841"/>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dirty="0">
              <a:latin typeface="Times New Roman" pitchFamily="18" charset="0"/>
              <a:cs typeface="Times New Roman" pitchFamily="18" charset="0"/>
            </a:rPr>
            <a:t>Cost-Schedule Control</a:t>
          </a:r>
          <a:endParaRPr lang="tr-TR" sz="1100" b="1" kern="1200" dirty="0">
            <a:latin typeface="Times New Roman" pitchFamily="18" charset="0"/>
            <a:cs typeface="Times New Roman" pitchFamily="18" charset="0"/>
          </a:endParaRPr>
        </a:p>
        <a:p>
          <a:pPr lvl="0" algn="ctr" defTabSz="488950">
            <a:lnSpc>
              <a:spcPct val="90000"/>
            </a:lnSpc>
            <a:spcBef>
              <a:spcPct val="0"/>
            </a:spcBef>
            <a:spcAft>
              <a:spcPct val="35000"/>
            </a:spcAft>
          </a:pPr>
          <a:r>
            <a:rPr lang="tr-TR" sz="1100" b="0" kern="1200" dirty="0">
              <a:latin typeface="Times New Roman" pitchFamily="18" charset="0"/>
              <a:cs typeface="Times New Roman" pitchFamily="18" charset="0"/>
            </a:rPr>
            <a:t>Mert Eren ESER</a:t>
          </a:r>
        </a:p>
      </dsp:txBody>
      <dsp:txXfrm>
        <a:off x="3744771" y="660869"/>
        <a:ext cx="1069495" cy="750841"/>
      </dsp:txXfrm>
    </dsp:sp>
    <dsp:sp modelId="{2E7EEB64-47CF-4E28-98A3-25E171417EB4}">
      <dsp:nvSpPr>
        <dsp:cNvPr id="0" name=""/>
        <dsp:cNvSpPr/>
      </dsp:nvSpPr>
      <dsp:spPr>
        <a:xfrm>
          <a:off x="2337783" y="1612975"/>
          <a:ext cx="1212104" cy="464009"/>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noProof="0" dirty="0">
              <a:latin typeface="Times New Roman" pitchFamily="18" charset="0"/>
              <a:cs typeface="Times New Roman" pitchFamily="18" charset="0"/>
            </a:rPr>
            <a:t>Procurement</a:t>
          </a:r>
        </a:p>
        <a:p>
          <a:pPr lvl="0" algn="ctr" defTabSz="488950">
            <a:lnSpc>
              <a:spcPct val="90000"/>
            </a:lnSpc>
            <a:spcBef>
              <a:spcPct val="0"/>
            </a:spcBef>
            <a:spcAft>
              <a:spcPct val="35000"/>
            </a:spcAft>
          </a:pPr>
          <a:r>
            <a:rPr lang="tr-TR" sz="1100" kern="1200" dirty="0">
              <a:latin typeface="Times New Roman" pitchFamily="18" charset="0"/>
              <a:cs typeface="Times New Roman" pitchFamily="18" charset="0"/>
            </a:rPr>
            <a:t>Mert Eren ESER</a:t>
          </a:r>
        </a:p>
      </dsp:txBody>
      <dsp:txXfrm>
        <a:off x="2337783" y="1612975"/>
        <a:ext cx="1212104" cy="464009"/>
      </dsp:txXfrm>
    </dsp:sp>
    <dsp:sp modelId="{6A95B4DF-71D8-422A-B21D-5F12184F24F5}">
      <dsp:nvSpPr>
        <dsp:cNvPr id="0" name=""/>
        <dsp:cNvSpPr/>
      </dsp:nvSpPr>
      <dsp:spPr>
        <a:xfrm>
          <a:off x="3744771" y="1612975"/>
          <a:ext cx="1216020" cy="464009"/>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noProof="0" dirty="0">
              <a:latin typeface="Times New Roman" pitchFamily="18" charset="0"/>
              <a:cs typeface="Times New Roman" pitchFamily="18" charset="0"/>
            </a:rPr>
            <a:t>System Design</a:t>
          </a:r>
        </a:p>
        <a:p>
          <a:pPr lvl="0" algn="ctr" defTabSz="488950">
            <a:lnSpc>
              <a:spcPct val="90000"/>
            </a:lnSpc>
            <a:spcBef>
              <a:spcPct val="0"/>
            </a:spcBef>
            <a:spcAft>
              <a:spcPct val="35000"/>
            </a:spcAft>
          </a:pPr>
          <a:r>
            <a:rPr lang="en-US" sz="1100" kern="1200" noProof="0" dirty="0">
              <a:latin typeface="Times New Roman" pitchFamily="18" charset="0"/>
              <a:cs typeface="Times New Roman" pitchFamily="18" charset="0"/>
            </a:rPr>
            <a:t>Team Work</a:t>
          </a:r>
        </a:p>
      </dsp:txBody>
      <dsp:txXfrm>
        <a:off x="3744771" y="1612975"/>
        <a:ext cx="1216020" cy="464009"/>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40A4B9F2-0A17-465B-AB7D-E17CADD94B66}">
      <dsp:nvSpPr>
        <dsp:cNvPr id="0" name=""/>
        <dsp:cNvSpPr/>
      </dsp:nvSpPr>
      <dsp:spPr>
        <a:xfrm>
          <a:off x="3733800" y="386932"/>
          <a:ext cx="1402191" cy="162237"/>
        </a:xfrm>
        <a:custGeom>
          <a:avLst/>
          <a:gdLst/>
          <a:ahLst/>
          <a:cxnLst/>
          <a:rect l="0" t="0" r="0" b="0"/>
          <a:pathLst>
            <a:path>
              <a:moveTo>
                <a:pt x="0" y="0"/>
              </a:moveTo>
              <a:lnTo>
                <a:pt x="0" y="81118"/>
              </a:lnTo>
              <a:lnTo>
                <a:pt x="1402191" y="81118"/>
              </a:lnTo>
              <a:lnTo>
                <a:pt x="1402191" y="16223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5BCA687-E5A8-4852-9FC3-6024EC626ED3}">
      <dsp:nvSpPr>
        <dsp:cNvPr id="0" name=""/>
        <dsp:cNvSpPr/>
      </dsp:nvSpPr>
      <dsp:spPr>
        <a:xfrm>
          <a:off x="3733800" y="386932"/>
          <a:ext cx="467397" cy="162237"/>
        </a:xfrm>
        <a:custGeom>
          <a:avLst/>
          <a:gdLst/>
          <a:ahLst/>
          <a:cxnLst/>
          <a:rect l="0" t="0" r="0" b="0"/>
          <a:pathLst>
            <a:path>
              <a:moveTo>
                <a:pt x="0" y="0"/>
              </a:moveTo>
              <a:lnTo>
                <a:pt x="0" y="81118"/>
              </a:lnTo>
              <a:lnTo>
                <a:pt x="467397" y="81118"/>
              </a:lnTo>
              <a:lnTo>
                <a:pt x="467397" y="16223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FC4B5F-5937-4F7C-9DC9-C35BB8225CA7}">
      <dsp:nvSpPr>
        <dsp:cNvPr id="0" name=""/>
        <dsp:cNvSpPr/>
      </dsp:nvSpPr>
      <dsp:spPr>
        <a:xfrm>
          <a:off x="3266402" y="386932"/>
          <a:ext cx="467397" cy="162237"/>
        </a:xfrm>
        <a:custGeom>
          <a:avLst/>
          <a:gdLst/>
          <a:ahLst/>
          <a:cxnLst/>
          <a:rect l="0" t="0" r="0" b="0"/>
          <a:pathLst>
            <a:path>
              <a:moveTo>
                <a:pt x="467397" y="0"/>
              </a:moveTo>
              <a:lnTo>
                <a:pt x="467397" y="81118"/>
              </a:lnTo>
              <a:lnTo>
                <a:pt x="0" y="81118"/>
              </a:lnTo>
              <a:lnTo>
                <a:pt x="0" y="16223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A256FE-3B5D-485B-8E2C-F0869674772A}">
      <dsp:nvSpPr>
        <dsp:cNvPr id="0" name=""/>
        <dsp:cNvSpPr/>
      </dsp:nvSpPr>
      <dsp:spPr>
        <a:xfrm>
          <a:off x="2331608" y="386932"/>
          <a:ext cx="1402191" cy="162237"/>
        </a:xfrm>
        <a:custGeom>
          <a:avLst/>
          <a:gdLst/>
          <a:ahLst/>
          <a:cxnLst/>
          <a:rect l="0" t="0" r="0" b="0"/>
          <a:pathLst>
            <a:path>
              <a:moveTo>
                <a:pt x="1402191" y="0"/>
              </a:moveTo>
              <a:lnTo>
                <a:pt x="1402191" y="81118"/>
              </a:lnTo>
              <a:lnTo>
                <a:pt x="0" y="81118"/>
              </a:lnTo>
              <a:lnTo>
                <a:pt x="0" y="16223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FE0545-CA4A-48F7-A388-B894333E1540}">
      <dsp:nvSpPr>
        <dsp:cNvPr id="0" name=""/>
        <dsp:cNvSpPr/>
      </dsp:nvSpPr>
      <dsp:spPr>
        <a:xfrm>
          <a:off x="3056081" y="654"/>
          <a:ext cx="1355436" cy="386278"/>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tr-TR" sz="1100" b="1" kern="1200" dirty="0">
              <a:latin typeface="Times New Roman" pitchFamily="18" charset="0"/>
              <a:cs typeface="Times New Roman" pitchFamily="18" charset="0"/>
            </a:rPr>
            <a:t>PROJECT TEAM</a:t>
          </a:r>
        </a:p>
      </dsp:txBody>
      <dsp:txXfrm>
        <a:off x="3056081" y="654"/>
        <a:ext cx="1355436" cy="386278"/>
      </dsp:txXfrm>
    </dsp:sp>
    <dsp:sp modelId="{86E18ECC-8A69-4CB4-AA0F-3AC51E7BAF40}">
      <dsp:nvSpPr>
        <dsp:cNvPr id="0" name=""/>
        <dsp:cNvSpPr/>
      </dsp:nvSpPr>
      <dsp:spPr>
        <a:xfrm>
          <a:off x="1945329" y="549170"/>
          <a:ext cx="772557" cy="386278"/>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tr-TR" sz="1100" b="1" kern="1200" dirty="0">
              <a:latin typeface="Times New Roman" pitchFamily="18" charset="0"/>
              <a:cs typeface="Times New Roman" pitchFamily="18" charset="0"/>
            </a:rPr>
            <a:t>Hanife SANCAR</a:t>
          </a:r>
        </a:p>
      </dsp:txBody>
      <dsp:txXfrm>
        <a:off x="1945329" y="549170"/>
        <a:ext cx="772557" cy="386278"/>
      </dsp:txXfrm>
    </dsp:sp>
    <dsp:sp modelId="{888CA488-3737-4465-B70E-14B523D60BF2}">
      <dsp:nvSpPr>
        <dsp:cNvPr id="0" name=""/>
        <dsp:cNvSpPr/>
      </dsp:nvSpPr>
      <dsp:spPr>
        <a:xfrm>
          <a:off x="2880123" y="549170"/>
          <a:ext cx="772557" cy="386278"/>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tr-TR" sz="1100" b="1" kern="1200" dirty="0">
              <a:latin typeface="Times New Roman" pitchFamily="18" charset="0"/>
              <a:cs typeface="Times New Roman" pitchFamily="18" charset="0"/>
            </a:rPr>
            <a:t>Mert Eren ESER</a:t>
          </a:r>
        </a:p>
      </dsp:txBody>
      <dsp:txXfrm>
        <a:off x="2880123" y="549170"/>
        <a:ext cx="772557" cy="386278"/>
      </dsp:txXfrm>
    </dsp:sp>
    <dsp:sp modelId="{C0A1AFA3-5AB4-4ADD-9B39-C20602AC8740}">
      <dsp:nvSpPr>
        <dsp:cNvPr id="0" name=""/>
        <dsp:cNvSpPr/>
      </dsp:nvSpPr>
      <dsp:spPr>
        <a:xfrm>
          <a:off x="3814918" y="549170"/>
          <a:ext cx="772557" cy="386278"/>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tr-TR" sz="1100" b="1" kern="1200" dirty="0">
              <a:latin typeface="Times New Roman" pitchFamily="18" charset="0"/>
              <a:cs typeface="Times New Roman" pitchFamily="18" charset="0"/>
            </a:rPr>
            <a:t>Muhammet KOÇ</a:t>
          </a:r>
        </a:p>
      </dsp:txBody>
      <dsp:txXfrm>
        <a:off x="3814918" y="549170"/>
        <a:ext cx="772557" cy="386278"/>
      </dsp:txXfrm>
    </dsp:sp>
    <dsp:sp modelId="{E19DFDEE-2999-4D10-873E-8233016B96D2}">
      <dsp:nvSpPr>
        <dsp:cNvPr id="0" name=""/>
        <dsp:cNvSpPr/>
      </dsp:nvSpPr>
      <dsp:spPr>
        <a:xfrm>
          <a:off x="4749713" y="549170"/>
          <a:ext cx="772557" cy="386278"/>
        </a:xfrm>
        <a:prstGeom prst="rect">
          <a:avLst/>
        </a:prstGeom>
        <a:gradFill rotWithShape="1">
          <a:gsLst>
            <a:gs pos="0">
              <a:schemeClr val="accent1">
                <a:shade val="63000"/>
                <a:satMod val="165000"/>
              </a:schemeClr>
            </a:gs>
            <a:gs pos="30000">
              <a:schemeClr val="accent1">
                <a:shade val="58000"/>
                <a:satMod val="165000"/>
              </a:schemeClr>
            </a:gs>
            <a:gs pos="75000">
              <a:schemeClr val="accent1">
                <a:shade val="30000"/>
                <a:satMod val="175000"/>
              </a:schemeClr>
            </a:gs>
            <a:gs pos="100000">
              <a:schemeClr val="accent1">
                <a:shade val="15000"/>
                <a:satMod val="175000"/>
              </a:schemeClr>
            </a:gs>
          </a:gsLst>
          <a:path path="circle">
            <a:fillToRect l="5000" t="100000" r="120000" b="10000"/>
          </a:path>
        </a:gradFill>
        <a:ln>
          <a:noFill/>
        </a:ln>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dsp:spPr>
      <dsp:style>
        <a:lnRef idx="0">
          <a:schemeClr val="accent1"/>
        </a:lnRef>
        <a:fillRef idx="3">
          <a:schemeClr val="accent1"/>
        </a:fillRef>
        <a:effectRef idx="3">
          <a:schemeClr val="accent1"/>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tr-TR" sz="1100" b="1" kern="1200" dirty="0">
              <a:latin typeface="Times New Roman" pitchFamily="18" charset="0"/>
              <a:cs typeface="Times New Roman" pitchFamily="18" charset="0"/>
            </a:rPr>
            <a:t>Doğukan KARATOP</a:t>
          </a:r>
        </a:p>
      </dsp:txBody>
      <dsp:txXfrm>
        <a:off x="4749713" y="549170"/>
        <a:ext cx="772557" cy="386278"/>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4.jpeg>
</file>

<file path=ppt/media/image5.jpeg>
</file>

<file path=ppt/media/image6.jpe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Üstbilgi Yer Tutucusu"/>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dirty="0"/>
          </a:p>
        </p:txBody>
      </p:sp>
      <p:sp>
        <p:nvSpPr>
          <p:cNvPr id="3" name="2 Veri Yer Tutucusu"/>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E9F0F1-54B5-4D86-B5A5-7815600A2A66}" type="datetimeFigureOut">
              <a:rPr lang="tr-TR" smtClean="0"/>
              <a:pPr/>
              <a:t>24.01.2021</a:t>
            </a:fld>
            <a:endParaRPr lang="tr-TR" dirty="0"/>
          </a:p>
        </p:txBody>
      </p:sp>
      <p:sp>
        <p:nvSpPr>
          <p:cNvPr id="4" name="3 Slayt Görüntüsü Yer Tutucusu"/>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tr-TR" dirty="0"/>
          </a:p>
        </p:txBody>
      </p:sp>
      <p:sp>
        <p:nvSpPr>
          <p:cNvPr id="5" name="4 Not Yer Tutucusu"/>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6" name="5 Altbilgi Yer Tutucusu"/>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dirty="0"/>
          </a:p>
        </p:txBody>
      </p:sp>
      <p:sp>
        <p:nvSpPr>
          <p:cNvPr id="7" name="6 Slayt Numarası Yer Tutucusu"/>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AC50517-DF7C-4DB7-8583-9EA79F1CADBD}" type="slidenum">
              <a:rPr lang="tr-TR" smtClean="0"/>
              <a:pPr/>
              <a:t>‹#›</a:t>
            </a:fld>
            <a:endParaRPr lang="tr-TR"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bg>
      <p:bgRef idx="1001">
        <a:schemeClr val="bg1"/>
      </p:bgRef>
    </p:bg>
    <p:spTree>
      <p:nvGrpSpPr>
        <p:cNvPr id="1" name=""/>
        <p:cNvGrpSpPr/>
        <p:nvPr/>
      </p:nvGrpSpPr>
      <p:grpSpPr>
        <a:xfrm>
          <a:off x="0" y="0"/>
          <a:ext cx="0" cy="0"/>
          <a:chOff x="0" y="0"/>
          <a:chExt cx="0" cy="0"/>
        </a:xfrm>
      </p:grpSpPr>
      <p:sp>
        <p:nvSpPr>
          <p:cNvPr id="8" name="7 Başlık"/>
          <p:cNvSpPr>
            <a:spLocks noGrp="1"/>
          </p:cNvSpPr>
          <p:nvPr>
            <p:ph type="ctrTitle"/>
          </p:nvPr>
        </p:nvSpPr>
        <p:spPr>
          <a:xfrm>
            <a:off x="2286000" y="3124200"/>
            <a:ext cx="6172200" cy="1894362"/>
          </a:xfrm>
        </p:spPr>
        <p:txBody>
          <a:bodyPr/>
          <a:lstStyle>
            <a:lvl1pPr>
              <a:defRPr b="1"/>
            </a:lvl1pPr>
          </a:lstStyle>
          <a:p>
            <a:r>
              <a:rPr kumimoji="0" lang="tr-TR"/>
              <a:t>Asıl başlık stili için tıklatın</a:t>
            </a:r>
            <a:endParaRPr kumimoji="0" lang="en-US"/>
          </a:p>
        </p:txBody>
      </p:sp>
      <p:sp>
        <p:nvSpPr>
          <p:cNvPr id="9" name="8 Alt Başlık"/>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tr-TR"/>
              <a:t>Asıl alt başlık stilini düzenlemek için tıklatın</a:t>
            </a:r>
            <a:endParaRPr kumimoji="0" lang="en-US"/>
          </a:p>
        </p:txBody>
      </p:sp>
      <p:sp>
        <p:nvSpPr>
          <p:cNvPr id="28" name="27 Veri Yer Tutucusu"/>
          <p:cNvSpPr>
            <a:spLocks noGrp="1"/>
          </p:cNvSpPr>
          <p:nvPr>
            <p:ph type="dt" sz="half" idx="10"/>
          </p:nvPr>
        </p:nvSpPr>
        <p:spPr bwMode="auto">
          <a:xfrm rot="5400000">
            <a:off x="7764621" y="1174097"/>
            <a:ext cx="2286000" cy="381000"/>
          </a:xfrm>
        </p:spPr>
        <p:txBody>
          <a:bodyPr/>
          <a:lstStyle/>
          <a:p>
            <a:fld id="{687C3229-6984-4445-97D8-CDBE18FA8E67}" type="datetime1">
              <a:rPr lang="tr-TR" smtClean="0"/>
              <a:pPr/>
              <a:t>24.01.2021</a:t>
            </a:fld>
            <a:endParaRPr lang="tr-TR" dirty="0"/>
          </a:p>
        </p:txBody>
      </p:sp>
      <p:sp>
        <p:nvSpPr>
          <p:cNvPr id="17" name="16 Altbilgi Yer Tutucusu"/>
          <p:cNvSpPr>
            <a:spLocks noGrp="1"/>
          </p:cNvSpPr>
          <p:nvPr>
            <p:ph type="ftr" sz="quarter" idx="11"/>
          </p:nvPr>
        </p:nvSpPr>
        <p:spPr bwMode="auto">
          <a:xfrm rot="5400000">
            <a:off x="7077269" y="4181669"/>
            <a:ext cx="3657600" cy="384048"/>
          </a:xfrm>
        </p:spPr>
        <p:txBody>
          <a:bodyPr/>
          <a:lstStyle/>
          <a:p>
            <a:endParaRPr lang="tr-TR" dirty="0"/>
          </a:p>
        </p:txBody>
      </p:sp>
      <p:sp>
        <p:nvSpPr>
          <p:cNvPr id="10" name="9 Dikdörtgen"/>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11 Dikdörtgen"/>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4" name="13 Dikdörtgen"/>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18 Dikdörtgen"/>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10 Düz Bağlayıcı"/>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8" name="17 Düz Bağlayıcı"/>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19 Düz Bağlayıcı"/>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6" name="15 Düz Bağlayıcı"/>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5" name="14 Düz Bağlayıcı"/>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21 Düz Bağlayıcı"/>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7" name="26 Dikdörtgen"/>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20 Oval"/>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22 Oval"/>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23 Oval"/>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25 Oval"/>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24 Oval"/>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28 Slayt Numarası Yer Tutucusu"/>
          <p:cNvSpPr>
            <a:spLocks noGrp="1"/>
          </p:cNvSpPr>
          <p:nvPr>
            <p:ph type="sldNum" sz="quarter" idx="12"/>
          </p:nvPr>
        </p:nvSpPr>
        <p:spPr bwMode="auto">
          <a:xfrm>
            <a:off x="1325544" y="4928702"/>
            <a:ext cx="609600" cy="517524"/>
          </a:xfrm>
        </p:spPr>
        <p:txBody>
          <a:bodyPr/>
          <a:lstStyle/>
          <a:p>
            <a:fld id="{BDB88658-EA30-4543-BE08-A23A5EFFD113}" type="slidenum">
              <a:rPr lang="tr-TR" smtClean="0"/>
              <a:pPr/>
              <a:t>‹#›</a:t>
            </a:fld>
            <a:endParaRPr lang="tr-TR"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kumimoji="0" lang="tr-TR"/>
              <a:t>Asıl başlık stili için tıklatın</a:t>
            </a:r>
            <a:endParaRPr kumimoji="0" lang="en-US"/>
          </a:p>
        </p:txBody>
      </p:sp>
      <p:sp>
        <p:nvSpPr>
          <p:cNvPr id="3" name="2 Dikey Metin Yer Tutucusu"/>
          <p:cNvSpPr>
            <a:spLocks noGrp="1"/>
          </p:cNvSpPr>
          <p:nvPr>
            <p:ph type="body" orient="vert" idx="1"/>
          </p:nvPr>
        </p:nvSpPr>
        <p:spPr/>
        <p:txBody>
          <a:bodyPr vert="eaVert"/>
          <a:lstStyle/>
          <a:p>
            <a:pPr lvl="0" eaLnBrk="1" latinLnBrk="0" hangingPunct="1"/>
            <a:r>
              <a:rPr lang="tr-TR"/>
              <a:t>Asıl metin stillerini düzenlemek için tıklatın</a:t>
            </a:r>
          </a:p>
          <a:p>
            <a:pPr lvl="1" eaLnBrk="1" latinLnBrk="0" hangingPunct="1"/>
            <a:r>
              <a:rPr lang="tr-TR"/>
              <a:t>İkinci düzey</a:t>
            </a:r>
          </a:p>
          <a:p>
            <a:pPr lvl="2" eaLnBrk="1" latinLnBrk="0" hangingPunct="1"/>
            <a:r>
              <a:rPr lang="tr-TR"/>
              <a:t>Üçüncü düzey</a:t>
            </a:r>
          </a:p>
          <a:p>
            <a:pPr lvl="3" eaLnBrk="1" latinLnBrk="0" hangingPunct="1"/>
            <a:r>
              <a:rPr lang="tr-TR"/>
              <a:t>Dördüncü düzey</a:t>
            </a:r>
          </a:p>
          <a:p>
            <a:pPr lvl="4" eaLnBrk="1" latinLnBrk="0" hangingPunct="1"/>
            <a:r>
              <a:rPr lang="tr-TR"/>
              <a:t>Beşinci düzey</a:t>
            </a:r>
            <a:endParaRPr kumimoji="0" lang="en-US"/>
          </a:p>
        </p:txBody>
      </p:sp>
      <p:sp>
        <p:nvSpPr>
          <p:cNvPr id="4" name="3 Veri Yer Tutucusu"/>
          <p:cNvSpPr>
            <a:spLocks noGrp="1"/>
          </p:cNvSpPr>
          <p:nvPr>
            <p:ph type="dt" sz="half" idx="10"/>
          </p:nvPr>
        </p:nvSpPr>
        <p:spPr/>
        <p:txBody>
          <a:bodyPr/>
          <a:lstStyle/>
          <a:p>
            <a:fld id="{FD63A981-CB08-41FB-896E-C6FF4C645BF3}" type="datetime1">
              <a:rPr lang="tr-TR" smtClean="0"/>
              <a:pPr/>
              <a:t>24.01.2021</a:t>
            </a:fld>
            <a:endParaRPr lang="tr-TR" dirty="0"/>
          </a:p>
        </p:txBody>
      </p:sp>
      <p:sp>
        <p:nvSpPr>
          <p:cNvPr id="5" name="4 Altbilgi Yer Tutucusu"/>
          <p:cNvSpPr>
            <a:spLocks noGrp="1"/>
          </p:cNvSpPr>
          <p:nvPr>
            <p:ph type="ftr" sz="quarter" idx="11"/>
          </p:nvPr>
        </p:nvSpPr>
        <p:spPr/>
        <p:txBody>
          <a:bodyPr/>
          <a:lstStyle/>
          <a:p>
            <a:endParaRPr lang="tr-TR" dirty="0"/>
          </a:p>
        </p:txBody>
      </p:sp>
      <p:sp>
        <p:nvSpPr>
          <p:cNvPr id="6" name="5 Slayt Numarası Yer Tutucusu"/>
          <p:cNvSpPr>
            <a:spLocks noGrp="1"/>
          </p:cNvSpPr>
          <p:nvPr>
            <p:ph type="sldNum" sz="quarter" idx="12"/>
          </p:nvPr>
        </p:nvSpPr>
        <p:spPr/>
        <p:txBody>
          <a:bodyPr/>
          <a:lstStyle/>
          <a:p>
            <a:fld id="{BDB88658-EA30-4543-BE08-A23A5EFFD113}" type="slidenum">
              <a:rPr lang="tr-TR" smtClean="0"/>
              <a:pPr/>
              <a:t>‹#›</a:t>
            </a:fld>
            <a:endParaRPr lang="tr-T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1 Dikey Başlık"/>
          <p:cNvSpPr>
            <a:spLocks noGrp="1"/>
          </p:cNvSpPr>
          <p:nvPr>
            <p:ph type="title" orient="vert"/>
          </p:nvPr>
        </p:nvSpPr>
        <p:spPr>
          <a:xfrm>
            <a:off x="6629400" y="274639"/>
            <a:ext cx="1676400" cy="5851525"/>
          </a:xfrm>
        </p:spPr>
        <p:txBody>
          <a:bodyPr vert="eaVert"/>
          <a:lstStyle/>
          <a:p>
            <a:r>
              <a:rPr kumimoji="0" lang="tr-TR"/>
              <a:t>Asıl başlık stili için tıklatın</a:t>
            </a:r>
            <a:endParaRPr kumimoji="0" lang="en-US"/>
          </a:p>
        </p:txBody>
      </p:sp>
      <p:sp>
        <p:nvSpPr>
          <p:cNvPr id="3" name="2 Dikey Metin Yer Tutucusu"/>
          <p:cNvSpPr>
            <a:spLocks noGrp="1"/>
          </p:cNvSpPr>
          <p:nvPr>
            <p:ph type="body" orient="vert" idx="1"/>
          </p:nvPr>
        </p:nvSpPr>
        <p:spPr>
          <a:xfrm>
            <a:off x="457200" y="274638"/>
            <a:ext cx="6019800" cy="5851525"/>
          </a:xfrm>
        </p:spPr>
        <p:txBody>
          <a:bodyPr vert="eaVert"/>
          <a:lstStyle/>
          <a:p>
            <a:pPr lvl="0" eaLnBrk="1" latinLnBrk="0" hangingPunct="1"/>
            <a:r>
              <a:rPr lang="tr-TR"/>
              <a:t>Asıl metin stillerini düzenlemek için tıklatın</a:t>
            </a:r>
          </a:p>
          <a:p>
            <a:pPr lvl="1" eaLnBrk="1" latinLnBrk="0" hangingPunct="1"/>
            <a:r>
              <a:rPr lang="tr-TR"/>
              <a:t>İkinci düzey</a:t>
            </a:r>
          </a:p>
          <a:p>
            <a:pPr lvl="2" eaLnBrk="1" latinLnBrk="0" hangingPunct="1"/>
            <a:r>
              <a:rPr lang="tr-TR"/>
              <a:t>Üçüncü düzey</a:t>
            </a:r>
          </a:p>
          <a:p>
            <a:pPr lvl="3" eaLnBrk="1" latinLnBrk="0" hangingPunct="1"/>
            <a:r>
              <a:rPr lang="tr-TR"/>
              <a:t>Dördüncü düzey</a:t>
            </a:r>
          </a:p>
          <a:p>
            <a:pPr lvl="4" eaLnBrk="1" latinLnBrk="0" hangingPunct="1"/>
            <a:r>
              <a:rPr lang="tr-TR"/>
              <a:t>Beşinci düzey</a:t>
            </a:r>
            <a:endParaRPr kumimoji="0" lang="en-US"/>
          </a:p>
        </p:txBody>
      </p:sp>
      <p:sp>
        <p:nvSpPr>
          <p:cNvPr id="4" name="3 Veri Yer Tutucusu"/>
          <p:cNvSpPr>
            <a:spLocks noGrp="1"/>
          </p:cNvSpPr>
          <p:nvPr>
            <p:ph type="dt" sz="half" idx="10"/>
          </p:nvPr>
        </p:nvSpPr>
        <p:spPr/>
        <p:txBody>
          <a:bodyPr/>
          <a:lstStyle/>
          <a:p>
            <a:fld id="{61533F21-0A35-49BB-8156-388C31C462CC}" type="datetime1">
              <a:rPr lang="tr-TR" smtClean="0"/>
              <a:pPr/>
              <a:t>24.01.2021</a:t>
            </a:fld>
            <a:endParaRPr lang="tr-TR" dirty="0"/>
          </a:p>
        </p:txBody>
      </p:sp>
      <p:sp>
        <p:nvSpPr>
          <p:cNvPr id="5" name="4 Altbilgi Yer Tutucusu"/>
          <p:cNvSpPr>
            <a:spLocks noGrp="1"/>
          </p:cNvSpPr>
          <p:nvPr>
            <p:ph type="ftr" sz="quarter" idx="11"/>
          </p:nvPr>
        </p:nvSpPr>
        <p:spPr/>
        <p:txBody>
          <a:bodyPr/>
          <a:lstStyle/>
          <a:p>
            <a:endParaRPr lang="tr-TR" dirty="0"/>
          </a:p>
        </p:txBody>
      </p:sp>
      <p:sp>
        <p:nvSpPr>
          <p:cNvPr id="6" name="5 Slayt Numarası Yer Tutucusu"/>
          <p:cNvSpPr>
            <a:spLocks noGrp="1"/>
          </p:cNvSpPr>
          <p:nvPr>
            <p:ph type="sldNum" sz="quarter" idx="12"/>
          </p:nvPr>
        </p:nvSpPr>
        <p:spPr/>
        <p:txBody>
          <a:bodyPr/>
          <a:lstStyle/>
          <a:p>
            <a:fld id="{BDB88658-EA30-4543-BE08-A23A5EFFD113}" type="slidenum">
              <a:rPr lang="tr-TR" smtClean="0"/>
              <a:pPr/>
              <a:t>‹#›</a:t>
            </a:fld>
            <a:endParaRPr lang="tr-T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kumimoji="0" lang="tr-TR"/>
              <a:t>Asıl başlık stili için tıklatın</a:t>
            </a:r>
            <a:endParaRPr kumimoji="0" lang="en-US"/>
          </a:p>
        </p:txBody>
      </p:sp>
      <p:sp>
        <p:nvSpPr>
          <p:cNvPr id="8" name="7 İçerik Yer Tutucusu"/>
          <p:cNvSpPr>
            <a:spLocks noGrp="1"/>
          </p:cNvSpPr>
          <p:nvPr>
            <p:ph sz="quarter" idx="1"/>
          </p:nvPr>
        </p:nvSpPr>
        <p:spPr>
          <a:xfrm>
            <a:off x="457200" y="1600200"/>
            <a:ext cx="7467600" cy="4873752"/>
          </a:xfrm>
        </p:spPr>
        <p:txBody>
          <a:bodyPr/>
          <a:lstStyle/>
          <a:p>
            <a:pPr lvl="0" eaLnBrk="1" latinLnBrk="0" hangingPunct="1"/>
            <a:r>
              <a:rPr lang="tr-TR"/>
              <a:t>Asıl metin stillerini düzenlemek için tıklatın</a:t>
            </a:r>
          </a:p>
          <a:p>
            <a:pPr lvl="1" eaLnBrk="1" latinLnBrk="0" hangingPunct="1"/>
            <a:r>
              <a:rPr lang="tr-TR"/>
              <a:t>İkinci düzey</a:t>
            </a:r>
          </a:p>
          <a:p>
            <a:pPr lvl="2" eaLnBrk="1" latinLnBrk="0" hangingPunct="1"/>
            <a:r>
              <a:rPr lang="tr-TR"/>
              <a:t>Üçüncü düzey</a:t>
            </a:r>
          </a:p>
          <a:p>
            <a:pPr lvl="3" eaLnBrk="1" latinLnBrk="0" hangingPunct="1"/>
            <a:r>
              <a:rPr lang="tr-TR"/>
              <a:t>Dördüncü düzey</a:t>
            </a:r>
          </a:p>
          <a:p>
            <a:pPr lvl="4" eaLnBrk="1" latinLnBrk="0" hangingPunct="1"/>
            <a:r>
              <a:rPr lang="tr-TR"/>
              <a:t>Beşinci düzey</a:t>
            </a:r>
            <a:endParaRPr kumimoji="0" lang="en-US"/>
          </a:p>
        </p:txBody>
      </p:sp>
      <p:sp>
        <p:nvSpPr>
          <p:cNvPr id="7" name="6 Veri Yer Tutucusu"/>
          <p:cNvSpPr>
            <a:spLocks noGrp="1"/>
          </p:cNvSpPr>
          <p:nvPr>
            <p:ph type="dt" sz="half" idx="14"/>
          </p:nvPr>
        </p:nvSpPr>
        <p:spPr/>
        <p:txBody>
          <a:bodyPr rtlCol="0"/>
          <a:lstStyle/>
          <a:p>
            <a:fld id="{3572BF6E-B494-4382-9163-BA1B91036B77}" type="datetime1">
              <a:rPr lang="tr-TR" smtClean="0"/>
              <a:pPr/>
              <a:t>24.01.2021</a:t>
            </a:fld>
            <a:endParaRPr lang="tr-TR" dirty="0"/>
          </a:p>
        </p:txBody>
      </p:sp>
      <p:sp>
        <p:nvSpPr>
          <p:cNvPr id="9" name="8 Slayt Numarası Yer Tutucusu"/>
          <p:cNvSpPr>
            <a:spLocks noGrp="1"/>
          </p:cNvSpPr>
          <p:nvPr>
            <p:ph type="sldNum" sz="quarter" idx="15"/>
          </p:nvPr>
        </p:nvSpPr>
        <p:spPr/>
        <p:txBody>
          <a:bodyPr rtlCol="0"/>
          <a:lstStyle/>
          <a:p>
            <a:fld id="{BDB88658-EA30-4543-BE08-A23A5EFFD113}" type="slidenum">
              <a:rPr lang="tr-TR" smtClean="0"/>
              <a:pPr/>
              <a:t>‹#›</a:t>
            </a:fld>
            <a:endParaRPr lang="tr-TR" dirty="0"/>
          </a:p>
        </p:txBody>
      </p:sp>
      <p:sp>
        <p:nvSpPr>
          <p:cNvPr id="10" name="9 Altbilgi Yer Tutucusu"/>
          <p:cNvSpPr>
            <a:spLocks noGrp="1"/>
          </p:cNvSpPr>
          <p:nvPr>
            <p:ph type="ftr" sz="quarter" idx="16"/>
          </p:nvPr>
        </p:nvSpPr>
        <p:spPr/>
        <p:txBody>
          <a:bodyPr rtlCol="0"/>
          <a:lstStyle/>
          <a:p>
            <a:endParaRPr lang="tr-T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bg>
      <p:bgRef idx="1001">
        <a:schemeClr val="bg2"/>
      </p:bgRef>
    </p:bg>
    <p:spTree>
      <p:nvGrpSpPr>
        <p:cNvPr id="1" name=""/>
        <p:cNvGrpSpPr/>
        <p:nvPr/>
      </p:nvGrpSpPr>
      <p:grpSpPr>
        <a:xfrm>
          <a:off x="0" y="0"/>
          <a:ext cx="0" cy="0"/>
          <a:chOff x="0" y="0"/>
          <a:chExt cx="0" cy="0"/>
        </a:xfrm>
      </p:grpSpPr>
      <p:sp>
        <p:nvSpPr>
          <p:cNvPr id="2" name="1 Başlık"/>
          <p:cNvSpPr>
            <a:spLocks noGrp="1"/>
          </p:cNvSpPr>
          <p:nvPr>
            <p:ph type="title"/>
          </p:nvPr>
        </p:nvSpPr>
        <p:spPr>
          <a:xfrm>
            <a:off x="2286000" y="2895600"/>
            <a:ext cx="6172200" cy="2053590"/>
          </a:xfrm>
        </p:spPr>
        <p:txBody>
          <a:bodyPr/>
          <a:lstStyle>
            <a:lvl1pPr algn="l">
              <a:buNone/>
              <a:defRPr sz="3000" b="1" cap="small" baseline="0"/>
            </a:lvl1pPr>
          </a:lstStyle>
          <a:p>
            <a:r>
              <a:rPr kumimoji="0" lang="tr-TR"/>
              <a:t>Asıl başlık stili için tıklatın</a:t>
            </a:r>
            <a:endParaRPr kumimoji="0" lang="en-US"/>
          </a:p>
        </p:txBody>
      </p:sp>
      <p:sp>
        <p:nvSpPr>
          <p:cNvPr id="3" name="2 Metin Yer Tutucusu"/>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tr-TR"/>
              <a:t>Asıl metin stillerini düzenlemek için tıklatın</a:t>
            </a:r>
          </a:p>
        </p:txBody>
      </p:sp>
      <p:sp>
        <p:nvSpPr>
          <p:cNvPr id="4" name="3 Veri Yer Tutucusu"/>
          <p:cNvSpPr>
            <a:spLocks noGrp="1"/>
          </p:cNvSpPr>
          <p:nvPr>
            <p:ph type="dt" sz="half" idx="10"/>
          </p:nvPr>
        </p:nvSpPr>
        <p:spPr bwMode="auto">
          <a:xfrm rot="5400000">
            <a:off x="7763256" y="1170432"/>
            <a:ext cx="2286000" cy="381000"/>
          </a:xfrm>
        </p:spPr>
        <p:txBody>
          <a:bodyPr/>
          <a:lstStyle/>
          <a:p>
            <a:fld id="{C86E3432-5291-4912-A28C-802AE4BD26C0}" type="datetime1">
              <a:rPr lang="tr-TR" smtClean="0"/>
              <a:pPr/>
              <a:t>24.01.2021</a:t>
            </a:fld>
            <a:endParaRPr lang="tr-TR" dirty="0"/>
          </a:p>
        </p:txBody>
      </p:sp>
      <p:sp>
        <p:nvSpPr>
          <p:cNvPr id="5" name="4 Altbilgi Yer Tutucusu"/>
          <p:cNvSpPr>
            <a:spLocks noGrp="1"/>
          </p:cNvSpPr>
          <p:nvPr>
            <p:ph type="ftr" sz="quarter" idx="11"/>
          </p:nvPr>
        </p:nvSpPr>
        <p:spPr bwMode="auto">
          <a:xfrm rot="5400000">
            <a:off x="7077456" y="4178808"/>
            <a:ext cx="3657600" cy="384048"/>
          </a:xfrm>
        </p:spPr>
        <p:txBody>
          <a:bodyPr/>
          <a:lstStyle/>
          <a:p>
            <a:endParaRPr lang="tr-TR" dirty="0"/>
          </a:p>
        </p:txBody>
      </p:sp>
      <p:sp>
        <p:nvSpPr>
          <p:cNvPr id="9" name="8 Dikdörtgen"/>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9 Dikdörtgen"/>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10 Dikdörtgen"/>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11 Dikdörtgen"/>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3" name="12 Düz Bağlayıcı"/>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4" name="13 Düz Bağlayıcı"/>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5" name="14 Düz Bağlayıcı"/>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6" name="15 Düz Bağlayıcı"/>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16 Düz Bağlayıcı"/>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8" name="17 Dikdörtgen"/>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18 Oval"/>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19 Oval"/>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20 Oval"/>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21 Oval"/>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22 Oval"/>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25 Düz Bağlayıcı"/>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6" name="5 Slayt Numarası Yer Tutucusu"/>
          <p:cNvSpPr>
            <a:spLocks noGrp="1"/>
          </p:cNvSpPr>
          <p:nvPr>
            <p:ph type="sldNum" sz="quarter" idx="12"/>
          </p:nvPr>
        </p:nvSpPr>
        <p:spPr bwMode="auto">
          <a:xfrm>
            <a:off x="1340616" y="4928702"/>
            <a:ext cx="609600" cy="517524"/>
          </a:xfrm>
        </p:spPr>
        <p:txBody>
          <a:bodyPr/>
          <a:lstStyle/>
          <a:p>
            <a:fld id="{BDB88658-EA30-4543-BE08-A23A5EFFD113}" type="slidenum">
              <a:rPr lang="tr-TR" smtClean="0"/>
              <a:pPr/>
              <a:t>‹#›</a:t>
            </a:fld>
            <a:endParaRPr lang="tr-TR"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kumimoji="0" lang="tr-TR"/>
              <a:t>Asıl başlık stili için tıklatın</a:t>
            </a:r>
            <a:endParaRPr kumimoji="0" lang="en-US"/>
          </a:p>
        </p:txBody>
      </p:sp>
      <p:sp>
        <p:nvSpPr>
          <p:cNvPr id="5" name="4 Veri Yer Tutucusu"/>
          <p:cNvSpPr>
            <a:spLocks noGrp="1"/>
          </p:cNvSpPr>
          <p:nvPr>
            <p:ph type="dt" sz="half" idx="10"/>
          </p:nvPr>
        </p:nvSpPr>
        <p:spPr/>
        <p:txBody>
          <a:bodyPr/>
          <a:lstStyle/>
          <a:p>
            <a:fld id="{129E3779-8F47-4C78-A18A-A62BBDC8B09A}" type="datetime1">
              <a:rPr lang="tr-TR" smtClean="0"/>
              <a:pPr/>
              <a:t>24.01.2021</a:t>
            </a:fld>
            <a:endParaRPr lang="tr-TR" dirty="0"/>
          </a:p>
        </p:txBody>
      </p:sp>
      <p:sp>
        <p:nvSpPr>
          <p:cNvPr id="6" name="5 Altbilgi Yer Tutucusu"/>
          <p:cNvSpPr>
            <a:spLocks noGrp="1"/>
          </p:cNvSpPr>
          <p:nvPr>
            <p:ph type="ftr" sz="quarter" idx="11"/>
          </p:nvPr>
        </p:nvSpPr>
        <p:spPr/>
        <p:txBody>
          <a:bodyPr/>
          <a:lstStyle/>
          <a:p>
            <a:endParaRPr lang="tr-TR" dirty="0"/>
          </a:p>
        </p:txBody>
      </p:sp>
      <p:sp>
        <p:nvSpPr>
          <p:cNvPr id="7" name="6 Slayt Numarası Yer Tutucusu"/>
          <p:cNvSpPr>
            <a:spLocks noGrp="1"/>
          </p:cNvSpPr>
          <p:nvPr>
            <p:ph type="sldNum" sz="quarter" idx="12"/>
          </p:nvPr>
        </p:nvSpPr>
        <p:spPr/>
        <p:txBody>
          <a:bodyPr/>
          <a:lstStyle/>
          <a:p>
            <a:fld id="{BDB88658-EA30-4543-BE08-A23A5EFFD113}" type="slidenum">
              <a:rPr lang="tr-TR" smtClean="0"/>
              <a:pPr/>
              <a:t>‹#›</a:t>
            </a:fld>
            <a:endParaRPr lang="tr-TR" dirty="0"/>
          </a:p>
        </p:txBody>
      </p:sp>
      <p:sp>
        <p:nvSpPr>
          <p:cNvPr id="9" name="8 İçerik Yer Tutucusu"/>
          <p:cNvSpPr>
            <a:spLocks noGrp="1"/>
          </p:cNvSpPr>
          <p:nvPr>
            <p:ph sz="quarter" idx="1"/>
          </p:nvPr>
        </p:nvSpPr>
        <p:spPr>
          <a:xfrm>
            <a:off x="457200" y="1600200"/>
            <a:ext cx="3657600" cy="4572000"/>
          </a:xfrm>
        </p:spPr>
        <p:txBody>
          <a:bodyPr/>
          <a:lstStyle/>
          <a:p>
            <a:pPr lvl="0" eaLnBrk="1" latinLnBrk="0" hangingPunct="1"/>
            <a:r>
              <a:rPr lang="tr-TR"/>
              <a:t>Asıl metin stillerini düzenlemek için tıklatın</a:t>
            </a:r>
          </a:p>
          <a:p>
            <a:pPr lvl="1" eaLnBrk="1" latinLnBrk="0" hangingPunct="1"/>
            <a:r>
              <a:rPr lang="tr-TR"/>
              <a:t>İkinci düzey</a:t>
            </a:r>
          </a:p>
          <a:p>
            <a:pPr lvl="2" eaLnBrk="1" latinLnBrk="0" hangingPunct="1"/>
            <a:r>
              <a:rPr lang="tr-TR"/>
              <a:t>Üçüncü düzey</a:t>
            </a:r>
          </a:p>
          <a:p>
            <a:pPr lvl="3" eaLnBrk="1" latinLnBrk="0" hangingPunct="1"/>
            <a:r>
              <a:rPr lang="tr-TR"/>
              <a:t>Dördüncü düzey</a:t>
            </a:r>
          </a:p>
          <a:p>
            <a:pPr lvl="4" eaLnBrk="1" latinLnBrk="0" hangingPunct="1"/>
            <a:r>
              <a:rPr lang="tr-TR"/>
              <a:t>Beşinci düzey</a:t>
            </a:r>
            <a:endParaRPr kumimoji="0" lang="en-US"/>
          </a:p>
        </p:txBody>
      </p:sp>
      <p:sp>
        <p:nvSpPr>
          <p:cNvPr id="11" name="10 İçerik Yer Tutucusu"/>
          <p:cNvSpPr>
            <a:spLocks noGrp="1"/>
          </p:cNvSpPr>
          <p:nvPr>
            <p:ph sz="quarter" idx="2"/>
          </p:nvPr>
        </p:nvSpPr>
        <p:spPr>
          <a:xfrm>
            <a:off x="4270248" y="1600200"/>
            <a:ext cx="3657600" cy="4572000"/>
          </a:xfrm>
        </p:spPr>
        <p:txBody>
          <a:bodyPr/>
          <a:lstStyle/>
          <a:p>
            <a:pPr lvl="0" eaLnBrk="1" latinLnBrk="0" hangingPunct="1"/>
            <a:r>
              <a:rPr lang="tr-TR"/>
              <a:t>Asıl metin stillerini düzenlemek için tıklatın</a:t>
            </a:r>
          </a:p>
          <a:p>
            <a:pPr lvl="1" eaLnBrk="1" latinLnBrk="0" hangingPunct="1"/>
            <a:r>
              <a:rPr lang="tr-TR"/>
              <a:t>İkinci düzey</a:t>
            </a:r>
          </a:p>
          <a:p>
            <a:pPr lvl="2" eaLnBrk="1" latinLnBrk="0" hangingPunct="1"/>
            <a:r>
              <a:rPr lang="tr-TR"/>
              <a:t>Üçüncü düzey</a:t>
            </a:r>
          </a:p>
          <a:p>
            <a:pPr lvl="3" eaLnBrk="1" latinLnBrk="0" hangingPunct="1"/>
            <a:r>
              <a:rPr lang="tr-TR"/>
              <a:t>Dördüncü düzey</a:t>
            </a:r>
          </a:p>
          <a:p>
            <a:pPr lvl="4" eaLnBrk="1" latinLnBrk="0" hangingPunct="1"/>
            <a:r>
              <a:rPr lang="tr-TR"/>
              <a:t>Beşinci düzey</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1 Başlık"/>
          <p:cNvSpPr>
            <a:spLocks noGrp="1"/>
          </p:cNvSpPr>
          <p:nvPr>
            <p:ph type="title"/>
          </p:nvPr>
        </p:nvSpPr>
        <p:spPr>
          <a:xfrm>
            <a:off x="457200" y="273050"/>
            <a:ext cx="7543800" cy="1143000"/>
          </a:xfrm>
        </p:spPr>
        <p:txBody>
          <a:bodyPr anchor="b"/>
          <a:lstStyle>
            <a:lvl1pPr>
              <a:defRPr/>
            </a:lvl1pPr>
          </a:lstStyle>
          <a:p>
            <a:r>
              <a:rPr kumimoji="0" lang="tr-TR"/>
              <a:t>Asıl başlık stili için tıklatın</a:t>
            </a:r>
            <a:endParaRPr kumimoji="0" lang="en-US"/>
          </a:p>
        </p:txBody>
      </p:sp>
      <p:sp>
        <p:nvSpPr>
          <p:cNvPr id="7" name="6 Veri Yer Tutucusu"/>
          <p:cNvSpPr>
            <a:spLocks noGrp="1"/>
          </p:cNvSpPr>
          <p:nvPr>
            <p:ph type="dt" sz="half" idx="10"/>
          </p:nvPr>
        </p:nvSpPr>
        <p:spPr/>
        <p:txBody>
          <a:bodyPr/>
          <a:lstStyle/>
          <a:p>
            <a:fld id="{E40C587C-EB7F-455F-9C1B-E67A6AF05280}" type="datetime1">
              <a:rPr lang="tr-TR" smtClean="0"/>
              <a:pPr/>
              <a:t>24.01.2021</a:t>
            </a:fld>
            <a:endParaRPr lang="tr-TR" dirty="0"/>
          </a:p>
        </p:txBody>
      </p:sp>
      <p:sp>
        <p:nvSpPr>
          <p:cNvPr id="8" name="7 Altbilgi Yer Tutucusu"/>
          <p:cNvSpPr>
            <a:spLocks noGrp="1"/>
          </p:cNvSpPr>
          <p:nvPr>
            <p:ph type="ftr" sz="quarter" idx="11"/>
          </p:nvPr>
        </p:nvSpPr>
        <p:spPr/>
        <p:txBody>
          <a:bodyPr/>
          <a:lstStyle/>
          <a:p>
            <a:endParaRPr lang="tr-TR" dirty="0"/>
          </a:p>
        </p:txBody>
      </p:sp>
      <p:sp>
        <p:nvSpPr>
          <p:cNvPr id="9" name="8 Slayt Numarası Yer Tutucusu"/>
          <p:cNvSpPr>
            <a:spLocks noGrp="1"/>
          </p:cNvSpPr>
          <p:nvPr>
            <p:ph type="sldNum" sz="quarter" idx="12"/>
          </p:nvPr>
        </p:nvSpPr>
        <p:spPr/>
        <p:txBody>
          <a:bodyPr/>
          <a:lstStyle/>
          <a:p>
            <a:fld id="{BDB88658-EA30-4543-BE08-A23A5EFFD113}" type="slidenum">
              <a:rPr lang="tr-TR" smtClean="0"/>
              <a:pPr/>
              <a:t>‹#›</a:t>
            </a:fld>
            <a:endParaRPr lang="tr-TR" dirty="0"/>
          </a:p>
        </p:txBody>
      </p:sp>
      <p:sp>
        <p:nvSpPr>
          <p:cNvPr id="11" name="10 İçerik Yer Tutucusu"/>
          <p:cNvSpPr>
            <a:spLocks noGrp="1"/>
          </p:cNvSpPr>
          <p:nvPr>
            <p:ph sz="quarter" idx="2"/>
          </p:nvPr>
        </p:nvSpPr>
        <p:spPr>
          <a:xfrm>
            <a:off x="457200" y="2362200"/>
            <a:ext cx="3657600" cy="3886200"/>
          </a:xfrm>
        </p:spPr>
        <p:txBody>
          <a:bodyPr/>
          <a:lstStyle/>
          <a:p>
            <a:pPr lvl="0" eaLnBrk="1" latinLnBrk="0" hangingPunct="1"/>
            <a:r>
              <a:rPr lang="tr-TR"/>
              <a:t>Asıl metin stillerini düzenlemek için tıklatın</a:t>
            </a:r>
          </a:p>
          <a:p>
            <a:pPr lvl="1" eaLnBrk="1" latinLnBrk="0" hangingPunct="1"/>
            <a:r>
              <a:rPr lang="tr-TR"/>
              <a:t>İkinci düzey</a:t>
            </a:r>
          </a:p>
          <a:p>
            <a:pPr lvl="2" eaLnBrk="1" latinLnBrk="0" hangingPunct="1"/>
            <a:r>
              <a:rPr lang="tr-TR"/>
              <a:t>Üçüncü düzey</a:t>
            </a:r>
          </a:p>
          <a:p>
            <a:pPr lvl="3" eaLnBrk="1" latinLnBrk="0" hangingPunct="1"/>
            <a:r>
              <a:rPr lang="tr-TR"/>
              <a:t>Dördüncü düzey</a:t>
            </a:r>
          </a:p>
          <a:p>
            <a:pPr lvl="4" eaLnBrk="1" latinLnBrk="0" hangingPunct="1"/>
            <a:r>
              <a:rPr lang="tr-TR"/>
              <a:t>Beşinci düzey</a:t>
            </a:r>
            <a:endParaRPr kumimoji="0" lang="en-US"/>
          </a:p>
        </p:txBody>
      </p:sp>
      <p:sp>
        <p:nvSpPr>
          <p:cNvPr id="13" name="12 İçerik Yer Tutucusu"/>
          <p:cNvSpPr>
            <a:spLocks noGrp="1"/>
          </p:cNvSpPr>
          <p:nvPr>
            <p:ph sz="quarter" idx="4"/>
          </p:nvPr>
        </p:nvSpPr>
        <p:spPr>
          <a:xfrm>
            <a:off x="4371975" y="2362200"/>
            <a:ext cx="3657600" cy="3886200"/>
          </a:xfrm>
        </p:spPr>
        <p:txBody>
          <a:bodyPr/>
          <a:lstStyle/>
          <a:p>
            <a:pPr lvl="0" eaLnBrk="1" latinLnBrk="0" hangingPunct="1"/>
            <a:r>
              <a:rPr lang="tr-TR"/>
              <a:t>Asıl metin stillerini düzenlemek için tıklatın</a:t>
            </a:r>
          </a:p>
          <a:p>
            <a:pPr lvl="1" eaLnBrk="1" latinLnBrk="0" hangingPunct="1"/>
            <a:r>
              <a:rPr lang="tr-TR"/>
              <a:t>İkinci düzey</a:t>
            </a:r>
          </a:p>
          <a:p>
            <a:pPr lvl="2" eaLnBrk="1" latinLnBrk="0" hangingPunct="1"/>
            <a:r>
              <a:rPr lang="tr-TR"/>
              <a:t>Üçüncü düzey</a:t>
            </a:r>
          </a:p>
          <a:p>
            <a:pPr lvl="3" eaLnBrk="1" latinLnBrk="0" hangingPunct="1"/>
            <a:r>
              <a:rPr lang="tr-TR"/>
              <a:t>Dördüncü düzey</a:t>
            </a:r>
          </a:p>
          <a:p>
            <a:pPr lvl="4" eaLnBrk="1" latinLnBrk="0" hangingPunct="1"/>
            <a:r>
              <a:rPr lang="tr-TR"/>
              <a:t>Beşinci düzey</a:t>
            </a:r>
            <a:endParaRPr kumimoji="0" lang="en-US"/>
          </a:p>
        </p:txBody>
      </p:sp>
      <p:sp>
        <p:nvSpPr>
          <p:cNvPr id="12" name="11 Metin Yer Tutucusu"/>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tr-TR"/>
              <a:t>Asıl metin stillerini düzenlemek için tıklatın</a:t>
            </a:r>
          </a:p>
        </p:txBody>
      </p:sp>
      <p:sp>
        <p:nvSpPr>
          <p:cNvPr id="14" name="13 Metin Yer Tutucusu"/>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tr-TR"/>
              <a:t>Asıl metin stillerini düzenlemek için tıklatın</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kumimoji="0" lang="tr-TR"/>
              <a:t>Asıl başlık stili için tıklatın</a:t>
            </a:r>
            <a:endParaRPr kumimoji="0" lang="en-US"/>
          </a:p>
        </p:txBody>
      </p:sp>
      <p:sp>
        <p:nvSpPr>
          <p:cNvPr id="6" name="5 Veri Yer Tutucusu"/>
          <p:cNvSpPr>
            <a:spLocks noGrp="1"/>
          </p:cNvSpPr>
          <p:nvPr>
            <p:ph type="dt" sz="half" idx="10"/>
          </p:nvPr>
        </p:nvSpPr>
        <p:spPr/>
        <p:txBody>
          <a:bodyPr rtlCol="0"/>
          <a:lstStyle/>
          <a:p>
            <a:fld id="{6FF8A5C2-8488-464A-B5FF-98EDD3754660}" type="datetime1">
              <a:rPr lang="tr-TR" smtClean="0"/>
              <a:pPr/>
              <a:t>24.01.2021</a:t>
            </a:fld>
            <a:endParaRPr lang="tr-TR" dirty="0"/>
          </a:p>
        </p:txBody>
      </p:sp>
      <p:sp>
        <p:nvSpPr>
          <p:cNvPr id="7" name="6 Slayt Numarası Yer Tutucusu"/>
          <p:cNvSpPr>
            <a:spLocks noGrp="1"/>
          </p:cNvSpPr>
          <p:nvPr>
            <p:ph type="sldNum" sz="quarter" idx="11"/>
          </p:nvPr>
        </p:nvSpPr>
        <p:spPr/>
        <p:txBody>
          <a:bodyPr rtlCol="0"/>
          <a:lstStyle/>
          <a:p>
            <a:fld id="{BDB88658-EA30-4543-BE08-A23A5EFFD113}" type="slidenum">
              <a:rPr lang="tr-TR" smtClean="0"/>
              <a:pPr/>
              <a:t>‹#›</a:t>
            </a:fld>
            <a:endParaRPr lang="tr-TR" dirty="0"/>
          </a:p>
        </p:txBody>
      </p:sp>
      <p:sp>
        <p:nvSpPr>
          <p:cNvPr id="8" name="7 Altbilgi Yer Tutucusu"/>
          <p:cNvSpPr>
            <a:spLocks noGrp="1"/>
          </p:cNvSpPr>
          <p:nvPr>
            <p:ph type="ftr" sz="quarter" idx="12"/>
          </p:nvPr>
        </p:nvSpPr>
        <p:spPr/>
        <p:txBody>
          <a:bodyPr rtlCol="0"/>
          <a:lstStyle/>
          <a:p>
            <a:endParaRPr lang="tr-T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1 Veri Yer Tutucusu"/>
          <p:cNvSpPr>
            <a:spLocks noGrp="1"/>
          </p:cNvSpPr>
          <p:nvPr>
            <p:ph type="dt" sz="half" idx="10"/>
          </p:nvPr>
        </p:nvSpPr>
        <p:spPr/>
        <p:txBody>
          <a:bodyPr/>
          <a:lstStyle/>
          <a:p>
            <a:fld id="{841ABAB5-2011-4ACE-B4B9-D51CC7D1246D}" type="datetime1">
              <a:rPr lang="tr-TR" smtClean="0"/>
              <a:pPr/>
              <a:t>24.01.2021</a:t>
            </a:fld>
            <a:endParaRPr lang="tr-TR" dirty="0"/>
          </a:p>
        </p:txBody>
      </p:sp>
      <p:sp>
        <p:nvSpPr>
          <p:cNvPr id="3" name="2 Altbilgi Yer Tutucusu"/>
          <p:cNvSpPr>
            <a:spLocks noGrp="1"/>
          </p:cNvSpPr>
          <p:nvPr>
            <p:ph type="ftr" sz="quarter" idx="11"/>
          </p:nvPr>
        </p:nvSpPr>
        <p:spPr/>
        <p:txBody>
          <a:bodyPr/>
          <a:lstStyle/>
          <a:p>
            <a:endParaRPr lang="tr-TR" dirty="0"/>
          </a:p>
        </p:txBody>
      </p:sp>
      <p:sp>
        <p:nvSpPr>
          <p:cNvPr id="4" name="3 Slayt Numarası Yer Tutucusu"/>
          <p:cNvSpPr>
            <a:spLocks noGrp="1"/>
          </p:cNvSpPr>
          <p:nvPr>
            <p:ph type="sldNum" sz="quarter" idx="12"/>
          </p:nvPr>
        </p:nvSpPr>
        <p:spPr/>
        <p:txBody>
          <a:bodyPr/>
          <a:lstStyle/>
          <a:p>
            <a:fld id="{BDB88658-EA30-4543-BE08-A23A5EFFD113}" type="slidenum">
              <a:rPr lang="tr-TR" smtClean="0"/>
              <a:pPr/>
              <a:t>‹#›</a:t>
            </a:fld>
            <a:endParaRPr lang="tr-T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bg>
      <p:bgRef idx="1001">
        <a:schemeClr val="bg1"/>
      </p:bgRef>
    </p:bg>
    <p:spTree>
      <p:nvGrpSpPr>
        <p:cNvPr id="1" name=""/>
        <p:cNvGrpSpPr/>
        <p:nvPr/>
      </p:nvGrpSpPr>
      <p:grpSpPr>
        <a:xfrm>
          <a:off x="0" y="0"/>
          <a:ext cx="0" cy="0"/>
          <a:chOff x="0" y="0"/>
          <a:chExt cx="0" cy="0"/>
        </a:xfrm>
      </p:grpSpPr>
      <p:sp>
        <p:nvSpPr>
          <p:cNvPr id="10" name="9 Düz Bağlayıcı"/>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1 Başlık"/>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tr-TR"/>
              <a:t>Asıl başlık stili için tıklatın</a:t>
            </a:r>
            <a:endParaRPr kumimoji="0" lang="en-US"/>
          </a:p>
        </p:txBody>
      </p:sp>
      <p:sp>
        <p:nvSpPr>
          <p:cNvPr id="3" name="2 Metin Yer Tutucusu"/>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tr-TR"/>
              <a:t>Asıl metin stillerini düzenlemek için tıklatın</a:t>
            </a:r>
          </a:p>
        </p:txBody>
      </p:sp>
      <p:sp>
        <p:nvSpPr>
          <p:cNvPr id="8" name="7 Düz Bağlayıcı"/>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8 Düz Bağlayıcı"/>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10 Düz Bağlayıcı"/>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11 Dikdörtgen"/>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3" name="12 Düz Bağlayıcı"/>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4" name="13 Oval"/>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17 İçerik Yer Tutucusu"/>
          <p:cNvSpPr>
            <a:spLocks noGrp="1"/>
          </p:cNvSpPr>
          <p:nvPr>
            <p:ph sz="quarter" idx="1"/>
          </p:nvPr>
        </p:nvSpPr>
        <p:spPr>
          <a:xfrm>
            <a:off x="304800" y="274320"/>
            <a:ext cx="5638800" cy="6327648"/>
          </a:xfrm>
        </p:spPr>
        <p:txBody>
          <a:bodyPr/>
          <a:lstStyle/>
          <a:p>
            <a:pPr lvl="0" eaLnBrk="1" latinLnBrk="0" hangingPunct="1"/>
            <a:r>
              <a:rPr lang="tr-TR"/>
              <a:t>Asıl metin stillerini düzenlemek için tıklatın</a:t>
            </a:r>
          </a:p>
          <a:p>
            <a:pPr lvl="1" eaLnBrk="1" latinLnBrk="0" hangingPunct="1"/>
            <a:r>
              <a:rPr lang="tr-TR"/>
              <a:t>İkinci düzey</a:t>
            </a:r>
          </a:p>
          <a:p>
            <a:pPr lvl="2" eaLnBrk="1" latinLnBrk="0" hangingPunct="1"/>
            <a:r>
              <a:rPr lang="tr-TR"/>
              <a:t>Üçüncü düzey</a:t>
            </a:r>
          </a:p>
          <a:p>
            <a:pPr lvl="3" eaLnBrk="1" latinLnBrk="0" hangingPunct="1"/>
            <a:r>
              <a:rPr lang="tr-TR"/>
              <a:t>Dördüncü düzey</a:t>
            </a:r>
          </a:p>
          <a:p>
            <a:pPr lvl="4" eaLnBrk="1" latinLnBrk="0" hangingPunct="1"/>
            <a:r>
              <a:rPr lang="tr-TR"/>
              <a:t>Beşinci düzey</a:t>
            </a:r>
            <a:endParaRPr kumimoji="0" lang="en-US"/>
          </a:p>
        </p:txBody>
      </p:sp>
      <p:sp>
        <p:nvSpPr>
          <p:cNvPr id="21" name="20 Veri Yer Tutucusu"/>
          <p:cNvSpPr>
            <a:spLocks noGrp="1"/>
          </p:cNvSpPr>
          <p:nvPr>
            <p:ph type="dt" sz="half" idx="14"/>
          </p:nvPr>
        </p:nvSpPr>
        <p:spPr/>
        <p:txBody>
          <a:bodyPr rtlCol="0"/>
          <a:lstStyle/>
          <a:p>
            <a:fld id="{E8190400-ABE8-42B1-994E-EFADA3B8D88A}" type="datetime1">
              <a:rPr lang="tr-TR" smtClean="0"/>
              <a:pPr/>
              <a:t>24.01.2021</a:t>
            </a:fld>
            <a:endParaRPr lang="tr-TR" dirty="0"/>
          </a:p>
        </p:txBody>
      </p:sp>
      <p:sp>
        <p:nvSpPr>
          <p:cNvPr id="22" name="21 Slayt Numarası Yer Tutucusu"/>
          <p:cNvSpPr>
            <a:spLocks noGrp="1"/>
          </p:cNvSpPr>
          <p:nvPr>
            <p:ph type="sldNum" sz="quarter" idx="15"/>
          </p:nvPr>
        </p:nvSpPr>
        <p:spPr/>
        <p:txBody>
          <a:bodyPr rtlCol="0"/>
          <a:lstStyle/>
          <a:p>
            <a:fld id="{BDB88658-EA30-4543-BE08-A23A5EFFD113}" type="slidenum">
              <a:rPr lang="tr-TR" smtClean="0"/>
              <a:pPr/>
              <a:t>‹#›</a:t>
            </a:fld>
            <a:endParaRPr lang="tr-TR" dirty="0"/>
          </a:p>
        </p:txBody>
      </p:sp>
      <p:sp>
        <p:nvSpPr>
          <p:cNvPr id="23" name="22 Altbilgi Yer Tutucusu"/>
          <p:cNvSpPr>
            <a:spLocks noGrp="1"/>
          </p:cNvSpPr>
          <p:nvPr>
            <p:ph type="ftr" sz="quarter" idx="16"/>
          </p:nvPr>
        </p:nvSpPr>
        <p:spPr/>
        <p:txBody>
          <a:bodyPr rtlCol="0"/>
          <a:lstStyle/>
          <a:p>
            <a:endParaRPr lang="tr-TR"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9" name="8 Düz Bağlayıcı"/>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3" name="12 Oval"/>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1 Başlık"/>
          <p:cNvSpPr>
            <a:spLocks noGrp="1"/>
          </p:cNvSpPr>
          <p:nvPr>
            <p:ph type="title"/>
          </p:nvPr>
        </p:nvSpPr>
        <p:spPr>
          <a:xfrm rot="5400000">
            <a:off x="3350133" y="3200400"/>
            <a:ext cx="6309360" cy="457200"/>
          </a:xfrm>
        </p:spPr>
        <p:txBody>
          <a:bodyPr anchor="b"/>
          <a:lstStyle>
            <a:lvl1pPr algn="l">
              <a:buNone/>
              <a:defRPr sz="2000" b="1"/>
            </a:lvl1pPr>
          </a:lstStyle>
          <a:p>
            <a:r>
              <a:rPr kumimoji="0" lang="tr-TR"/>
              <a:t>Asıl başlık stili için tıklatın</a:t>
            </a:r>
            <a:endParaRPr kumimoji="0" lang="en-US"/>
          </a:p>
        </p:txBody>
      </p:sp>
      <p:sp>
        <p:nvSpPr>
          <p:cNvPr id="3" name="2 Resim Yer Tutucusu"/>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tr-TR" dirty="0"/>
              <a:t>Resim eklemek için simgeyi tıklatın</a:t>
            </a:r>
            <a:endParaRPr kumimoji="0" lang="en-US" dirty="0"/>
          </a:p>
        </p:txBody>
      </p:sp>
      <p:sp>
        <p:nvSpPr>
          <p:cNvPr id="4" name="3 Metin Yer Tutucusu"/>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tr-TR"/>
              <a:t>Asıl metin stillerini düzenlemek için tıklatın</a:t>
            </a:r>
          </a:p>
        </p:txBody>
      </p:sp>
      <p:sp>
        <p:nvSpPr>
          <p:cNvPr id="10" name="9 Düz Bağlayıcı"/>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10 Dikdörtgen"/>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11 Düz Bağlayıcı"/>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9" name="18 Düz Bağlayıcı"/>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19 Düz Bağlayıcı"/>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16 Veri Yer Tutucusu"/>
          <p:cNvSpPr>
            <a:spLocks noGrp="1"/>
          </p:cNvSpPr>
          <p:nvPr>
            <p:ph type="dt" sz="half" idx="10"/>
          </p:nvPr>
        </p:nvSpPr>
        <p:spPr/>
        <p:txBody>
          <a:bodyPr rtlCol="0"/>
          <a:lstStyle/>
          <a:p>
            <a:fld id="{52EEC405-279B-404B-9F2C-2E7A5C30F501}" type="datetime1">
              <a:rPr lang="tr-TR" smtClean="0"/>
              <a:pPr/>
              <a:t>24.01.2021</a:t>
            </a:fld>
            <a:endParaRPr lang="tr-TR" dirty="0"/>
          </a:p>
        </p:txBody>
      </p:sp>
      <p:sp>
        <p:nvSpPr>
          <p:cNvPr id="18" name="17 Slayt Numarası Yer Tutucusu"/>
          <p:cNvSpPr>
            <a:spLocks noGrp="1"/>
          </p:cNvSpPr>
          <p:nvPr>
            <p:ph type="sldNum" sz="quarter" idx="11"/>
          </p:nvPr>
        </p:nvSpPr>
        <p:spPr/>
        <p:txBody>
          <a:bodyPr rtlCol="0"/>
          <a:lstStyle/>
          <a:p>
            <a:fld id="{BDB88658-EA30-4543-BE08-A23A5EFFD113}" type="slidenum">
              <a:rPr lang="tr-TR" smtClean="0"/>
              <a:pPr/>
              <a:t>‹#›</a:t>
            </a:fld>
            <a:endParaRPr lang="tr-TR" dirty="0"/>
          </a:p>
        </p:txBody>
      </p:sp>
      <p:sp>
        <p:nvSpPr>
          <p:cNvPr id="21" name="20 Altbilgi Yer Tutucusu"/>
          <p:cNvSpPr>
            <a:spLocks noGrp="1"/>
          </p:cNvSpPr>
          <p:nvPr>
            <p:ph type="ftr" sz="quarter" idx="12"/>
          </p:nvPr>
        </p:nvSpPr>
        <p:spPr/>
        <p:txBody>
          <a:bodyPr rtlCol="0"/>
          <a:lstStyle/>
          <a:p>
            <a:endParaRPr lang="tr-T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15 Düz Bağlayıcı"/>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21 Başlık Yer Tutucusu"/>
          <p:cNvSpPr>
            <a:spLocks noGrp="1"/>
          </p:cNvSpPr>
          <p:nvPr>
            <p:ph type="title"/>
          </p:nvPr>
        </p:nvSpPr>
        <p:spPr>
          <a:xfrm>
            <a:off x="457200" y="274638"/>
            <a:ext cx="7467600" cy="1143000"/>
          </a:xfrm>
          <a:prstGeom prst="rect">
            <a:avLst/>
          </a:prstGeom>
        </p:spPr>
        <p:txBody>
          <a:bodyPr vert="horz" anchor="b">
            <a:normAutofit/>
          </a:bodyPr>
          <a:lstStyle/>
          <a:p>
            <a:r>
              <a:rPr kumimoji="0" lang="tr-TR"/>
              <a:t>Asıl başlık stili için tıklatın</a:t>
            </a:r>
            <a:endParaRPr kumimoji="0" lang="en-US"/>
          </a:p>
        </p:txBody>
      </p:sp>
      <p:sp>
        <p:nvSpPr>
          <p:cNvPr id="13" name="12 Metin Yer Tutucusu"/>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tr-TR"/>
              <a:t>Asıl metin stillerini düzenlemek için tıklatın</a:t>
            </a:r>
          </a:p>
          <a:p>
            <a:pPr lvl="1" eaLnBrk="1" latinLnBrk="0" hangingPunct="1"/>
            <a:r>
              <a:rPr kumimoji="0" lang="tr-TR"/>
              <a:t>İkinci düzey</a:t>
            </a:r>
          </a:p>
          <a:p>
            <a:pPr lvl="2" eaLnBrk="1" latinLnBrk="0" hangingPunct="1"/>
            <a:r>
              <a:rPr kumimoji="0" lang="tr-TR"/>
              <a:t>Üçüncü düzey</a:t>
            </a:r>
          </a:p>
          <a:p>
            <a:pPr lvl="3" eaLnBrk="1" latinLnBrk="0" hangingPunct="1"/>
            <a:r>
              <a:rPr kumimoji="0" lang="tr-TR"/>
              <a:t>Dördüncü düzey</a:t>
            </a:r>
          </a:p>
          <a:p>
            <a:pPr lvl="4" eaLnBrk="1" latinLnBrk="0" hangingPunct="1"/>
            <a:r>
              <a:rPr kumimoji="0" lang="tr-TR"/>
              <a:t>Beşinci düzey</a:t>
            </a:r>
            <a:endParaRPr kumimoji="0" lang="en-US"/>
          </a:p>
        </p:txBody>
      </p:sp>
      <p:sp>
        <p:nvSpPr>
          <p:cNvPr id="14" name="13 Veri Yer Tutucusu"/>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86F03843-BFA5-4078-A022-C0F127E136FC}" type="datetime1">
              <a:rPr lang="tr-TR" smtClean="0"/>
              <a:pPr/>
              <a:t>24.01.2021</a:t>
            </a:fld>
            <a:endParaRPr lang="tr-TR" dirty="0"/>
          </a:p>
        </p:txBody>
      </p:sp>
      <p:sp>
        <p:nvSpPr>
          <p:cNvPr id="3" name="2 Altbilgi Yer Tutucusu"/>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tr-TR" dirty="0"/>
          </a:p>
        </p:txBody>
      </p:sp>
      <p:sp>
        <p:nvSpPr>
          <p:cNvPr id="7" name="6 Düz Bağlayıcı"/>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8 Düz Bağlayıcı"/>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0" name="9 Dikdörtgen"/>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10 Düz Bağlayıcı"/>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11 Oval"/>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22 Slayt Numarası Yer Tutucusu"/>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BDB88658-EA30-4543-BE08-A23A5EFFD113}" type="slidenum">
              <a:rPr lang="tr-TR" smtClean="0"/>
              <a:pPr/>
              <a:t>‹#›</a:t>
            </a:fld>
            <a:endParaRPr lang="tr-TR" dirty="0"/>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video" Target="../media/media1.mp4"/><Relationship Id="rId5" Type="http://schemas.openxmlformats.org/officeDocument/2006/relationships/image" Target="../media/image11.png"/><Relationship Id="rId4" Type="http://schemas.microsoft.com/office/2007/relationships/media" Target="../media/media1.mp4"/></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image" Target="../media/image25.jpeg"/><Relationship Id="rId4" Type="http://schemas.openxmlformats.org/officeDocument/2006/relationships/image" Target="../media/image24.jpeg"/></Relationships>
</file>

<file path=ppt/slides/_rels/slide2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image" Target="../media/image29.jpeg"/><Relationship Id="rId4" Type="http://schemas.openxmlformats.org/officeDocument/2006/relationships/image" Target="../media/image28.jpe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ctrTitle"/>
          </p:nvPr>
        </p:nvSpPr>
        <p:spPr>
          <a:xfrm>
            <a:off x="1187624" y="2348880"/>
            <a:ext cx="7451104" cy="720824"/>
          </a:xfrm>
        </p:spPr>
        <p:txBody>
          <a:bodyPr>
            <a:noAutofit/>
          </a:bodyPr>
          <a:lstStyle/>
          <a:p>
            <a:pPr algn="ctr" fontAlgn="base" hangingPunct="0"/>
            <a:r>
              <a:rPr lang="en-US" sz="2400" dirty="0">
                <a:latin typeface="Times New Roman" pitchFamily="18" charset="0"/>
                <a:cs typeface="Times New Roman" pitchFamily="18" charset="0"/>
              </a:rPr>
              <a:t>ÇANKAYA UNIVERSITY</a:t>
            </a:r>
            <a:r>
              <a:rPr lang="tr-TR" sz="2400" dirty="0">
                <a:latin typeface="Times New Roman" pitchFamily="18" charset="0"/>
                <a:cs typeface="Times New Roman" pitchFamily="18" charset="0"/>
              </a:rPr>
              <a:t/>
            </a:r>
            <a:br>
              <a:rPr lang="tr-TR" sz="2400" dirty="0">
                <a:latin typeface="Times New Roman" pitchFamily="18" charset="0"/>
                <a:cs typeface="Times New Roman" pitchFamily="18" charset="0"/>
              </a:rPr>
            </a:br>
            <a:r>
              <a:rPr lang="en-US" sz="2400" dirty="0">
                <a:latin typeface="Times New Roman" pitchFamily="18" charset="0"/>
                <a:cs typeface="Times New Roman" pitchFamily="18" charset="0"/>
              </a:rPr>
              <a:t> MULTIDISIPLANARY PROJECT</a:t>
            </a:r>
            <a:r>
              <a:rPr lang="tr-TR" sz="2400" dirty="0">
                <a:latin typeface="Times New Roman" pitchFamily="18" charset="0"/>
                <a:cs typeface="Times New Roman" pitchFamily="18" charset="0"/>
              </a:rPr>
              <a:t/>
            </a:r>
            <a:br>
              <a:rPr lang="tr-TR" sz="2400" dirty="0">
                <a:latin typeface="Times New Roman" pitchFamily="18" charset="0"/>
                <a:cs typeface="Times New Roman" pitchFamily="18" charset="0"/>
              </a:rPr>
            </a:br>
            <a:r>
              <a:rPr lang="tr-TR" sz="2400" dirty="0">
                <a:latin typeface="Times New Roman" pitchFamily="18" charset="0"/>
                <a:cs typeface="Times New Roman" pitchFamily="18" charset="0"/>
              </a:rPr>
              <a:t/>
            </a:r>
            <a:br>
              <a:rPr lang="tr-TR" sz="2400" dirty="0">
                <a:latin typeface="Times New Roman" pitchFamily="18" charset="0"/>
                <a:cs typeface="Times New Roman" pitchFamily="18" charset="0"/>
              </a:rPr>
            </a:br>
            <a:r>
              <a:rPr lang="en-US" sz="2400" dirty="0">
                <a:latin typeface="Times New Roman" pitchFamily="18" charset="0"/>
                <a:cs typeface="Times New Roman" pitchFamily="18" charset="0"/>
              </a:rPr>
              <a:t>ME408 Innovative Engineering Design And Implementation</a:t>
            </a:r>
            <a:r>
              <a:rPr lang="tr-TR" sz="2400" dirty="0">
                <a:latin typeface="Times New Roman" pitchFamily="18" charset="0"/>
                <a:cs typeface="Times New Roman" pitchFamily="18" charset="0"/>
              </a:rPr>
              <a:t/>
            </a:r>
            <a:br>
              <a:rPr lang="tr-TR" sz="2400" dirty="0">
                <a:latin typeface="Times New Roman" pitchFamily="18" charset="0"/>
                <a:cs typeface="Times New Roman" pitchFamily="18" charset="0"/>
              </a:rPr>
            </a:br>
            <a:r>
              <a:rPr lang="tr-TR" sz="2400" dirty="0">
                <a:latin typeface="Times New Roman" pitchFamily="18" charset="0"/>
                <a:cs typeface="Times New Roman" pitchFamily="18" charset="0"/>
              </a:rPr>
              <a:t/>
            </a:r>
            <a:br>
              <a:rPr lang="tr-TR" sz="2400" dirty="0">
                <a:latin typeface="Times New Roman" pitchFamily="18" charset="0"/>
                <a:cs typeface="Times New Roman" pitchFamily="18" charset="0"/>
              </a:rPr>
            </a:br>
            <a:r>
              <a:rPr lang="tr-TR" sz="2400" dirty="0">
                <a:latin typeface="Times New Roman" pitchFamily="18" charset="0"/>
                <a:cs typeface="Times New Roman" pitchFamily="18" charset="0"/>
              </a:rPr>
              <a:t/>
            </a:r>
            <a:br>
              <a:rPr lang="tr-TR" sz="2400" dirty="0">
                <a:latin typeface="Times New Roman" pitchFamily="18" charset="0"/>
                <a:cs typeface="Times New Roman" pitchFamily="18" charset="0"/>
              </a:rPr>
            </a:br>
            <a:r>
              <a:rPr lang="tr-TR" sz="3200" dirty="0">
                <a:latin typeface="Times New Roman" pitchFamily="18" charset="0"/>
                <a:cs typeface="Times New Roman" pitchFamily="18" charset="0"/>
              </a:rPr>
              <a:t>FOAM CUTTING MACHINE</a:t>
            </a:r>
          </a:p>
        </p:txBody>
      </p:sp>
      <p:sp>
        <p:nvSpPr>
          <p:cNvPr id="3" name="2 Alt Başlık"/>
          <p:cNvSpPr>
            <a:spLocks noGrp="1"/>
          </p:cNvSpPr>
          <p:nvPr>
            <p:ph type="subTitle" idx="1"/>
          </p:nvPr>
        </p:nvSpPr>
        <p:spPr>
          <a:xfrm>
            <a:off x="2051720" y="3501008"/>
            <a:ext cx="6400800" cy="1359024"/>
          </a:xfrm>
        </p:spPr>
        <p:txBody>
          <a:bodyPr/>
          <a:lstStyle/>
          <a:p>
            <a:r>
              <a:rPr lang="tr-TR" u="sng" dirty="0">
                <a:latin typeface="Times New Roman" panose="02020603050405020304" pitchFamily="18" charset="0"/>
                <a:cs typeface="Times New Roman" panose="02020603050405020304" pitchFamily="18" charset="0"/>
              </a:rPr>
              <a:t>ADVISORS:</a:t>
            </a:r>
          </a:p>
          <a:p>
            <a:r>
              <a:rPr lang="tr-TR" dirty="0">
                <a:latin typeface="Times New Roman" panose="02020603050405020304" pitchFamily="18" charset="0"/>
                <a:cs typeface="Times New Roman" panose="02020603050405020304" pitchFamily="18" charset="0"/>
              </a:rPr>
              <a:t>Dr. Samet AKAR</a:t>
            </a:r>
          </a:p>
          <a:p>
            <a:r>
              <a:rPr lang="tr-TR" dirty="0">
                <a:latin typeface="Times New Roman" panose="02020603050405020304" pitchFamily="18" charset="0"/>
                <a:cs typeface="Times New Roman" panose="02020603050405020304" pitchFamily="18" charset="0"/>
              </a:rPr>
              <a:t>Yavuz Suat BENGÜR</a:t>
            </a:r>
          </a:p>
          <a:p>
            <a:endParaRPr lang="tr-TR" dirty="0"/>
          </a:p>
        </p:txBody>
      </p:sp>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884368" y="188640"/>
            <a:ext cx="1010377" cy="1008112"/>
          </a:xfrm>
          <a:prstGeom prst="rect">
            <a:avLst/>
          </a:prstGeom>
        </p:spPr>
      </p:pic>
      <p:sp>
        <p:nvSpPr>
          <p:cNvPr id="5" name="Subtitle 2"/>
          <p:cNvSpPr txBox="1">
            <a:spLocks/>
          </p:cNvSpPr>
          <p:nvPr/>
        </p:nvSpPr>
        <p:spPr>
          <a:xfrm>
            <a:off x="5724128" y="3573016"/>
            <a:ext cx="2808312" cy="2717180"/>
          </a:xfrm>
          <a:prstGeom prst="rect">
            <a:avLst/>
          </a:prstGeom>
        </p:spPr>
        <p:txBody>
          <a:bodyPr vert="horz">
            <a:normAutofit/>
          </a:bodyPr>
          <a:lstStyle/>
          <a:p>
            <a:pPr marR="0" lvl="0" defTabSz="914400" fontAlgn="auto">
              <a:lnSpc>
                <a:spcPct val="100000"/>
              </a:lnSpc>
              <a:spcBef>
                <a:spcPts val="600"/>
              </a:spcBef>
              <a:spcAft>
                <a:spcPts val="0"/>
              </a:spcAft>
              <a:buClr>
                <a:schemeClr val="accent1"/>
              </a:buClr>
              <a:buSzPct val="70000"/>
              <a:tabLst/>
              <a:defRPr/>
            </a:pPr>
            <a:r>
              <a:rPr lang="tr-TR" b="1" u="sng" dirty="0">
                <a:solidFill>
                  <a:schemeClr val="tx2"/>
                </a:solidFill>
                <a:latin typeface="Times New Roman" panose="02020603050405020304" pitchFamily="18" charset="0"/>
                <a:cs typeface="Times New Roman" panose="02020603050405020304" pitchFamily="18" charset="0"/>
              </a:rPr>
              <a:t>TEAM MEMBERS:</a:t>
            </a:r>
          </a:p>
          <a:p>
            <a:pPr marR="0" lvl="0" defTabSz="914400" fontAlgn="auto">
              <a:lnSpc>
                <a:spcPct val="100000"/>
              </a:lnSpc>
              <a:spcBef>
                <a:spcPts val="600"/>
              </a:spcBef>
              <a:spcAft>
                <a:spcPts val="0"/>
              </a:spcAft>
              <a:buClr>
                <a:schemeClr val="accent1"/>
              </a:buClr>
              <a:buSzPct val="70000"/>
              <a:tabLst/>
              <a:defRPr/>
            </a:pPr>
            <a:r>
              <a:rPr lang="tr-TR" sz="1900" b="1" dirty="0">
                <a:solidFill>
                  <a:schemeClr val="tx2"/>
                </a:solidFill>
                <a:latin typeface="Times New Roman" pitchFamily="18" charset="0"/>
                <a:cs typeface="Times New Roman" pitchFamily="18" charset="0"/>
              </a:rPr>
              <a:t>Hanife SANCAR</a:t>
            </a:r>
          </a:p>
          <a:p>
            <a:pPr marR="0" lvl="0" defTabSz="914400" fontAlgn="auto">
              <a:lnSpc>
                <a:spcPct val="100000"/>
              </a:lnSpc>
              <a:spcBef>
                <a:spcPts val="600"/>
              </a:spcBef>
              <a:spcAft>
                <a:spcPts val="0"/>
              </a:spcAft>
              <a:buClr>
                <a:schemeClr val="accent1"/>
              </a:buClr>
              <a:buSzPct val="70000"/>
              <a:tabLst/>
              <a:defRPr/>
            </a:pPr>
            <a:r>
              <a:rPr lang="tr-TR" sz="1900" b="1" dirty="0">
                <a:solidFill>
                  <a:schemeClr val="tx2"/>
                </a:solidFill>
                <a:latin typeface="Times New Roman" pitchFamily="18" charset="0"/>
                <a:cs typeface="Times New Roman" pitchFamily="18" charset="0"/>
              </a:rPr>
              <a:t>Mert Eren ESER</a:t>
            </a:r>
          </a:p>
          <a:p>
            <a:pPr marR="0" lvl="0" defTabSz="914400" fontAlgn="auto">
              <a:lnSpc>
                <a:spcPct val="100000"/>
              </a:lnSpc>
              <a:spcBef>
                <a:spcPts val="600"/>
              </a:spcBef>
              <a:spcAft>
                <a:spcPts val="0"/>
              </a:spcAft>
              <a:buClr>
                <a:schemeClr val="accent1"/>
              </a:buClr>
              <a:buSzPct val="70000"/>
              <a:tabLst/>
              <a:defRPr/>
            </a:pPr>
            <a:r>
              <a:rPr lang="tr-TR" sz="1900" b="1" dirty="0">
                <a:solidFill>
                  <a:schemeClr val="tx2"/>
                </a:solidFill>
                <a:latin typeface="Times New Roman" pitchFamily="18" charset="0"/>
                <a:cs typeface="Times New Roman" pitchFamily="18" charset="0"/>
              </a:rPr>
              <a:t>Muhammet KOÇ</a:t>
            </a:r>
          </a:p>
          <a:p>
            <a:pPr marR="0" lvl="0" defTabSz="914400" fontAlgn="auto">
              <a:lnSpc>
                <a:spcPct val="100000"/>
              </a:lnSpc>
              <a:spcBef>
                <a:spcPts val="600"/>
              </a:spcBef>
              <a:spcAft>
                <a:spcPts val="0"/>
              </a:spcAft>
              <a:buClr>
                <a:schemeClr val="accent1"/>
              </a:buClr>
              <a:buSzPct val="70000"/>
              <a:tabLst/>
              <a:defRPr/>
            </a:pPr>
            <a:r>
              <a:rPr lang="tr-TR" sz="1900" b="1" noProof="0" dirty="0">
                <a:solidFill>
                  <a:schemeClr val="tx2"/>
                </a:solidFill>
                <a:latin typeface="Times New Roman" pitchFamily="18" charset="0"/>
                <a:cs typeface="Times New Roman" pitchFamily="18" charset="0"/>
              </a:rPr>
              <a:t>Doğukan KARATOP</a:t>
            </a:r>
            <a:r>
              <a:rPr kumimoji="0" lang="tr-TR" sz="19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 </a:t>
            </a:r>
          </a:p>
        </p:txBody>
      </p:sp>
      <p:sp>
        <p:nvSpPr>
          <p:cNvPr id="6" name="5 Slayt Numarası Yer Tutucusu"/>
          <p:cNvSpPr>
            <a:spLocks noGrp="1"/>
          </p:cNvSpPr>
          <p:nvPr>
            <p:ph type="sldNum" sz="quarter" idx="12"/>
          </p:nvPr>
        </p:nvSpPr>
        <p:spPr/>
        <p:txBody>
          <a:bodyPr/>
          <a:lstStyle/>
          <a:p>
            <a:fld id="{BDB88658-EA30-4543-BE08-A23A5EFFD113}" type="slidenum">
              <a:rPr lang="tr-TR" smtClean="0"/>
              <a:pPr/>
              <a:t>0</a:t>
            </a:fld>
            <a:endParaRPr lang="tr-T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normAutofit/>
          </a:bodyPr>
          <a:lstStyle/>
          <a:p>
            <a:pPr>
              <a:buFont typeface="Wingdings" pitchFamily="2" charset="2"/>
              <a:buChar char="§"/>
            </a:pPr>
            <a:r>
              <a:rPr lang="en-US" dirty="0">
                <a:latin typeface="Times New Roman" pitchFamily="18" charset="0"/>
                <a:cs typeface="Times New Roman" pitchFamily="18" charset="0"/>
              </a:rPr>
              <a:t>Design Specifications and Concept Development</a:t>
            </a:r>
            <a:endParaRPr lang="tr-TR" dirty="0">
              <a:latin typeface="Times New Roman" pitchFamily="18" charset="0"/>
              <a:cs typeface="Times New Roman" pitchFamily="18" charset="0"/>
            </a:endParaRP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System Block Diagram</a:t>
            </a:r>
            <a:endParaRPr lang="tr-TR" sz="2000" dirty="0">
              <a:latin typeface="Times New Roman" panose="02020603050405020304" pitchFamily="18" charset="0"/>
              <a:cs typeface="Times New Roman" panose="02020603050405020304" pitchFamily="18" charset="0"/>
            </a:endParaRPr>
          </a:p>
          <a:p>
            <a:pPr marL="0" indent="0">
              <a:buNone/>
            </a:pPr>
            <a:endParaRPr lang="en-US" dirty="0">
              <a:latin typeface="Times New Roman" pitchFamily="18" charset="0"/>
              <a:cs typeface="Times New Roman" pitchFamily="18" charset="0"/>
            </a:endParaRPr>
          </a:p>
          <a:p>
            <a:pPr marL="0" indent="0">
              <a:buNone/>
            </a:pPr>
            <a:endParaRPr lang="tr-TR" sz="3400" b="1" dirty="0">
              <a:solidFill>
                <a:schemeClr val="accent1">
                  <a:lumMod val="75000"/>
                </a:schemeClr>
              </a:solidFill>
              <a:latin typeface="Times New Roman" pitchFamily="18" charset="0"/>
              <a:cs typeface="Times New Roman" pitchFamily="18" charset="0"/>
            </a:endParaRPr>
          </a:p>
          <a:p>
            <a:endParaRPr lang="tr-TR" dirty="0"/>
          </a:p>
          <a:p>
            <a:pPr>
              <a:buNone/>
            </a:pPr>
            <a:endParaRPr lang="en-US"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9</a:t>
            </a:fld>
            <a:endParaRPr lang="tr-TR" dirty="0"/>
          </a:p>
        </p:txBody>
      </p:sp>
      <p:sp>
        <p:nvSpPr>
          <p:cNvPr id="5" name="1 Başlık"/>
          <p:cNvSpPr>
            <a:spLocks noGrp="1"/>
          </p:cNvSpPr>
          <p:nvPr>
            <p:ph type="title"/>
          </p:nvPr>
        </p:nvSpPr>
        <p:spPr>
          <a:xfrm>
            <a:off x="457200" y="274638"/>
            <a:ext cx="6779096"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pic>
        <p:nvPicPr>
          <p:cNvPr id="9" name="Resim 8">
            <a:extLst>
              <a:ext uri="{FF2B5EF4-FFF2-40B4-BE49-F238E27FC236}">
                <a16:creationId xmlns:a16="http://schemas.microsoft.com/office/drawing/2014/main" xmlns="" id="{7E14555F-2FC9-4484-B5DA-DBCCF958005B}"/>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83568" y="2539567"/>
            <a:ext cx="6912768" cy="384176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lstStyle/>
          <a:p>
            <a:pPr>
              <a:buFont typeface="Wingdings" pitchFamily="2" charset="2"/>
              <a:buChar char="§"/>
            </a:pPr>
            <a:r>
              <a:rPr lang="en-US" dirty="0"/>
              <a:t>Preliminary Design</a:t>
            </a:r>
            <a:endParaRPr lang="en-US" dirty="0">
              <a:latin typeface="Times New Roman" panose="02020603050405020304" pitchFamily="18" charset="0"/>
              <a:cs typeface="Times New Roman" panose="02020603050405020304" pitchFamily="18" charset="0"/>
            </a:endParaRPr>
          </a:p>
          <a:p>
            <a:pPr>
              <a:buNone/>
            </a:pPr>
            <a:endParaRPr lang="tr-TR"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10</a:t>
            </a:fld>
            <a:endParaRPr lang="tr-TR" dirty="0"/>
          </a:p>
        </p:txBody>
      </p:sp>
      <p:sp>
        <p:nvSpPr>
          <p:cNvPr id="5" name="1 Başlık"/>
          <p:cNvSpPr>
            <a:spLocks noGrp="1"/>
          </p:cNvSpPr>
          <p:nvPr>
            <p:ph type="title"/>
          </p:nvPr>
        </p:nvSpPr>
        <p:spPr>
          <a:xfrm>
            <a:off x="457200" y="274638"/>
            <a:ext cx="7467600"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pic>
        <p:nvPicPr>
          <p:cNvPr id="8" name="6 Resim" descr="Similasyon_Resmi.jpg">
            <a:extLst>
              <a:ext uri="{FF2B5EF4-FFF2-40B4-BE49-F238E27FC236}">
                <a16:creationId xmlns:a16="http://schemas.microsoft.com/office/drawing/2014/main" xmlns="" id="{3ECC4ED8-DC39-4C88-B1B7-9D3A9BD623F1}"/>
              </a:ext>
            </a:extLst>
          </p:cNvPr>
          <p:cNvPicPr>
            <a:picLocks noChangeAspect="1"/>
          </p:cNvPicPr>
          <p:nvPr/>
        </p:nvPicPr>
        <p:blipFill>
          <a:blip r:embed="rId3" cstate="print"/>
          <a:stretch>
            <a:fillRect/>
          </a:stretch>
        </p:blipFill>
        <p:spPr>
          <a:xfrm>
            <a:off x="457200" y="1997309"/>
            <a:ext cx="7973378" cy="395762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lstStyle/>
          <a:p>
            <a:pPr>
              <a:buFont typeface="Wingdings" pitchFamily="2" charset="2"/>
              <a:buChar char="§"/>
            </a:pPr>
            <a:r>
              <a:rPr lang="en-US" dirty="0">
                <a:latin typeface="Times New Roman" panose="02020603050405020304" pitchFamily="18" charset="0"/>
                <a:cs typeface="Times New Roman" panose="02020603050405020304" pitchFamily="18" charset="0"/>
              </a:rPr>
              <a:t>System Design Specifications</a:t>
            </a:r>
            <a:endParaRPr lang="tr-TR" dirty="0">
              <a:latin typeface="Times New Roman" panose="02020603050405020304" pitchFamily="18" charset="0"/>
              <a:cs typeface="Times New Roman" panose="02020603050405020304" pitchFamily="18" charset="0"/>
            </a:endParaRPr>
          </a:p>
          <a:p>
            <a:pPr marL="0" indent="0">
              <a:buNone/>
            </a:pPr>
            <a:endParaRPr lang="tr-TR"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11</a:t>
            </a:fld>
            <a:endParaRPr lang="tr-TR" dirty="0"/>
          </a:p>
        </p:txBody>
      </p:sp>
      <p:sp>
        <p:nvSpPr>
          <p:cNvPr id="5" name="1 Başlık"/>
          <p:cNvSpPr>
            <a:spLocks noGrp="1"/>
          </p:cNvSpPr>
          <p:nvPr>
            <p:ph type="title"/>
          </p:nvPr>
        </p:nvSpPr>
        <p:spPr>
          <a:xfrm>
            <a:off x="457200" y="274638"/>
            <a:ext cx="7467600"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pic>
        <p:nvPicPr>
          <p:cNvPr id="7" name="5 Resim" descr="CNC Hot Wire Foam Cutting Structure.jpg">
            <a:extLst>
              <a:ext uri="{FF2B5EF4-FFF2-40B4-BE49-F238E27FC236}">
                <a16:creationId xmlns:a16="http://schemas.microsoft.com/office/drawing/2014/main" xmlns="" id="{52EEA405-7329-441A-A19D-61E6981988EC}"/>
              </a:ext>
            </a:extLst>
          </p:cNvPr>
          <p:cNvPicPr>
            <a:picLocks noChangeAspect="1"/>
          </p:cNvPicPr>
          <p:nvPr/>
        </p:nvPicPr>
        <p:blipFill>
          <a:blip r:embed="rId3" cstate="print"/>
          <a:stretch>
            <a:fillRect/>
          </a:stretch>
        </p:blipFill>
        <p:spPr>
          <a:xfrm>
            <a:off x="611560" y="2132856"/>
            <a:ext cx="7467600" cy="312494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lstStyle/>
          <a:p>
            <a:pPr>
              <a:buFont typeface="Wingdings" pitchFamily="2" charset="2"/>
              <a:buChar char="§"/>
            </a:pPr>
            <a:r>
              <a:rPr lang="en-US" dirty="0">
                <a:latin typeface="Times New Roman" panose="02020603050405020304" pitchFamily="18" charset="0"/>
                <a:cs typeface="Times New Roman" panose="02020603050405020304" pitchFamily="18" charset="0"/>
              </a:rPr>
              <a:t>System Design Specifications</a:t>
            </a:r>
            <a:endParaRPr lang="tr-TR" dirty="0">
              <a:latin typeface="Times New Roman" panose="02020603050405020304" pitchFamily="18" charset="0"/>
              <a:cs typeface="Times New Roman" panose="02020603050405020304" pitchFamily="18" charset="0"/>
            </a:endParaRPr>
          </a:p>
          <a:p>
            <a:pPr marL="0" indent="0">
              <a:buNone/>
            </a:pPr>
            <a:endParaRPr lang="tr-TR"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12</a:t>
            </a:fld>
            <a:endParaRPr lang="tr-TR" dirty="0"/>
          </a:p>
        </p:txBody>
      </p:sp>
      <p:sp>
        <p:nvSpPr>
          <p:cNvPr id="5" name="1 Başlık"/>
          <p:cNvSpPr>
            <a:spLocks noGrp="1"/>
          </p:cNvSpPr>
          <p:nvPr>
            <p:ph type="title"/>
          </p:nvPr>
        </p:nvSpPr>
        <p:spPr>
          <a:xfrm>
            <a:off x="457200" y="274638"/>
            <a:ext cx="7467600"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pic>
        <p:nvPicPr>
          <p:cNvPr id="8" name="WhatsApp Video 2021-01-24 at 14.03.25">
            <a:hlinkClick r:id="" action="ppaction://media"/>
            <a:extLst>
              <a:ext uri="{FF2B5EF4-FFF2-40B4-BE49-F238E27FC236}">
                <a16:creationId xmlns:a16="http://schemas.microsoft.com/office/drawing/2014/main" xmlns="" id="{E118A02C-3BE7-44B7-9CF3-F1DB3D588243}"/>
              </a:ext>
            </a:extLst>
          </p:cNvPr>
          <p:cNvPicPr>
            <a:picLocks noChangeAspect="1"/>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540684" y="2132856"/>
            <a:ext cx="7704856" cy="3822080"/>
          </a:xfrm>
          <a:prstGeom prst="rect">
            <a:avLst/>
          </a:prstGeom>
        </p:spPr>
      </p:pic>
    </p:spTree>
    <p:extLst>
      <p:ext uri="{BB962C8B-B14F-4D97-AF65-F5344CB8AC3E}">
        <p14:creationId xmlns:p14="http://schemas.microsoft.com/office/powerpoint/2010/main" xmlns="" val="2258044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5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vol="100000">
                <p:cTn id="12" fill="hold" display="0">
                  <p:stCondLst>
                    <p:cond delay="indefinite"/>
                  </p:stCondLst>
                </p:cTn>
                <p:tgtEl>
                  <p:spTgt spid="8"/>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Sub-System Specifications</a:t>
            </a:r>
          </a:p>
          <a:p>
            <a:pPr>
              <a:buNone/>
            </a:pPr>
            <a:endParaRPr lang="tr-TR"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13</a:t>
            </a:fld>
            <a:endParaRPr lang="tr-TR" dirty="0"/>
          </a:p>
        </p:txBody>
      </p:sp>
      <p:sp>
        <p:nvSpPr>
          <p:cNvPr id="5" name="1 Başlık"/>
          <p:cNvSpPr>
            <a:spLocks noGrp="1"/>
          </p:cNvSpPr>
          <p:nvPr>
            <p:ph type="title"/>
          </p:nvPr>
        </p:nvSpPr>
        <p:spPr>
          <a:xfrm>
            <a:off x="457200" y="274638"/>
            <a:ext cx="7467600"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pic>
        <p:nvPicPr>
          <p:cNvPr id="8" name="Resim 7">
            <a:extLst>
              <a:ext uri="{FF2B5EF4-FFF2-40B4-BE49-F238E27FC236}">
                <a16:creationId xmlns:a16="http://schemas.microsoft.com/office/drawing/2014/main" xmlns="" id="{4A7397EE-0C29-491E-B4B0-216CC795438C}"/>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539552" y="2060848"/>
            <a:ext cx="3528392" cy="2088231"/>
          </a:xfrm>
          <a:prstGeom prst="rect">
            <a:avLst/>
          </a:prstGeom>
        </p:spPr>
      </p:pic>
      <p:pic>
        <p:nvPicPr>
          <p:cNvPr id="10" name="Resim 9">
            <a:extLst>
              <a:ext uri="{FF2B5EF4-FFF2-40B4-BE49-F238E27FC236}">
                <a16:creationId xmlns:a16="http://schemas.microsoft.com/office/drawing/2014/main" xmlns="" id="{A56952CB-98AF-456E-9533-FB5D350D7AE9}"/>
              </a:ext>
            </a:extLst>
          </p:cNvPr>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4150296" y="2060848"/>
            <a:ext cx="3590056" cy="2088231"/>
          </a:xfrm>
          <a:prstGeom prst="rect">
            <a:avLst/>
          </a:prstGeom>
        </p:spPr>
      </p:pic>
      <p:pic>
        <p:nvPicPr>
          <p:cNvPr id="12" name="Resim 11">
            <a:extLst>
              <a:ext uri="{FF2B5EF4-FFF2-40B4-BE49-F238E27FC236}">
                <a16:creationId xmlns:a16="http://schemas.microsoft.com/office/drawing/2014/main" xmlns="" id="{D9946541-07EF-465F-817C-6A6E1F06DE47}"/>
              </a:ext>
            </a:extLst>
          </p:cNvPr>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2243285" y="4207476"/>
            <a:ext cx="3855749" cy="2088231"/>
          </a:xfrm>
          <a:prstGeom prst="rect">
            <a:avLst/>
          </a:prstGeom>
        </p:spPr>
      </p:pic>
    </p:spTree>
    <p:extLst>
      <p:ext uri="{BB962C8B-B14F-4D97-AF65-F5344CB8AC3E}">
        <p14:creationId xmlns:p14="http://schemas.microsoft.com/office/powerpoint/2010/main" xmlns="" val="750070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lstStyle/>
          <a:p>
            <a:pPr>
              <a:buFont typeface="Wingdings" pitchFamily="2" charset="2"/>
              <a:buChar char="§"/>
            </a:pPr>
            <a:r>
              <a:rPr lang="en-US" dirty="0">
                <a:latin typeface="Times New Roman" panose="02020603050405020304" pitchFamily="18" charset="0"/>
                <a:cs typeface="Times New Roman" panose="02020603050405020304" pitchFamily="18" charset="0"/>
              </a:rPr>
              <a:t>Procurement (Material, Equipment)</a:t>
            </a:r>
            <a:endParaRPr lang="tr-TR" dirty="0">
              <a:latin typeface="Times New Roman" panose="02020603050405020304" pitchFamily="18" charset="0"/>
              <a:cs typeface="Times New Roman" panose="02020603050405020304" pitchFamily="18" charset="0"/>
            </a:endParaRPr>
          </a:p>
          <a:p>
            <a:pPr marL="0" indent="0">
              <a:buNone/>
            </a:pPr>
            <a:r>
              <a:rPr lang="tr-TR"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p:txBody>
      </p:sp>
      <p:sp>
        <p:nvSpPr>
          <p:cNvPr id="4" name="3 Slayt Numarası Yer Tutucusu"/>
          <p:cNvSpPr>
            <a:spLocks noGrp="1"/>
          </p:cNvSpPr>
          <p:nvPr>
            <p:ph type="sldNum" sz="quarter" idx="15"/>
          </p:nvPr>
        </p:nvSpPr>
        <p:spPr/>
        <p:txBody>
          <a:bodyPr/>
          <a:lstStyle/>
          <a:p>
            <a:fld id="{BDB88658-EA30-4543-BE08-A23A5EFFD113}" type="slidenum">
              <a:rPr lang="tr-TR" smtClean="0"/>
              <a:pPr/>
              <a:t>14</a:t>
            </a:fld>
            <a:endParaRPr lang="tr-TR" dirty="0"/>
          </a:p>
        </p:txBody>
      </p:sp>
      <p:sp>
        <p:nvSpPr>
          <p:cNvPr id="5" name="1 Başlık"/>
          <p:cNvSpPr>
            <a:spLocks noGrp="1"/>
          </p:cNvSpPr>
          <p:nvPr>
            <p:ph type="title"/>
          </p:nvPr>
        </p:nvSpPr>
        <p:spPr>
          <a:xfrm>
            <a:off x="457200" y="274638"/>
            <a:ext cx="7467600"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graphicFrame>
        <p:nvGraphicFramePr>
          <p:cNvPr id="2" name="Tablo 1">
            <a:extLst>
              <a:ext uri="{FF2B5EF4-FFF2-40B4-BE49-F238E27FC236}">
                <a16:creationId xmlns:a16="http://schemas.microsoft.com/office/drawing/2014/main" xmlns="" id="{6C30782F-34B3-4053-8321-096C14280CD0}"/>
              </a:ext>
            </a:extLst>
          </p:cNvPr>
          <p:cNvGraphicFramePr>
            <a:graphicFrameLocks noGrp="1"/>
          </p:cNvGraphicFramePr>
          <p:nvPr>
            <p:extLst>
              <p:ext uri="{D42A27DB-BD31-4B8C-83A1-F6EECF244321}">
                <p14:modId xmlns:p14="http://schemas.microsoft.com/office/powerpoint/2010/main" xmlns="" val="1089503680"/>
              </p:ext>
            </p:extLst>
          </p:nvPr>
        </p:nvGraphicFramePr>
        <p:xfrm>
          <a:off x="683568" y="2060849"/>
          <a:ext cx="3960441" cy="4394101"/>
        </p:xfrm>
        <a:graphic>
          <a:graphicData uri="http://schemas.openxmlformats.org/drawingml/2006/table">
            <a:tbl>
              <a:tblPr>
                <a:tableStyleId>{5C22544A-7EE6-4342-B048-85BDC9FD1C3A}</a:tableStyleId>
              </a:tblPr>
              <a:tblGrid>
                <a:gridCol w="1487460">
                  <a:extLst>
                    <a:ext uri="{9D8B030D-6E8A-4147-A177-3AD203B41FA5}">
                      <a16:colId xmlns:a16="http://schemas.microsoft.com/office/drawing/2014/main" xmlns="" val="3299936427"/>
                    </a:ext>
                  </a:extLst>
                </a:gridCol>
                <a:gridCol w="1750674">
                  <a:extLst>
                    <a:ext uri="{9D8B030D-6E8A-4147-A177-3AD203B41FA5}">
                      <a16:colId xmlns:a16="http://schemas.microsoft.com/office/drawing/2014/main" xmlns="" val="2735272104"/>
                    </a:ext>
                  </a:extLst>
                </a:gridCol>
                <a:gridCol w="318305">
                  <a:extLst>
                    <a:ext uri="{9D8B030D-6E8A-4147-A177-3AD203B41FA5}">
                      <a16:colId xmlns:a16="http://schemas.microsoft.com/office/drawing/2014/main" xmlns="" val="3682174881"/>
                    </a:ext>
                  </a:extLst>
                </a:gridCol>
                <a:gridCol w="404002">
                  <a:extLst>
                    <a:ext uri="{9D8B030D-6E8A-4147-A177-3AD203B41FA5}">
                      <a16:colId xmlns:a16="http://schemas.microsoft.com/office/drawing/2014/main" xmlns="" val="1603953910"/>
                    </a:ext>
                  </a:extLst>
                </a:gridCol>
              </a:tblGrid>
              <a:tr h="53698">
                <a:tc gridSpan="4">
                  <a:txBody>
                    <a:bodyPr/>
                    <a:lstStyle/>
                    <a:p>
                      <a:pPr algn="ctr" fontAlgn="ctr"/>
                      <a:r>
                        <a:rPr lang="tr-TR" sz="700" u="none" strike="noStrike" dirty="0">
                          <a:effectLst/>
                        </a:rPr>
                        <a:t>Item List</a:t>
                      </a:r>
                      <a:endParaRPr lang="tr-TR" sz="700" b="1" i="0" u="none" strike="noStrike" dirty="0">
                        <a:solidFill>
                          <a:srgbClr val="FF0000"/>
                        </a:solidFill>
                        <a:effectLst/>
                        <a:latin typeface="Calibri" panose="020F0502020204030204" pitchFamily="34" charset="0"/>
                      </a:endParaRPr>
                    </a:p>
                  </a:txBody>
                  <a:tcPr marL="6313" marR="6313" marT="6313" marB="0" anchor="ctr"/>
                </a:tc>
                <a:tc hMerge="1">
                  <a:txBody>
                    <a:bodyPr/>
                    <a:lstStyle/>
                    <a:p>
                      <a:endParaRPr lang="tr-TR"/>
                    </a:p>
                  </a:txBody>
                  <a:tcPr/>
                </a:tc>
                <a:tc hMerge="1">
                  <a:txBody>
                    <a:bodyPr/>
                    <a:lstStyle/>
                    <a:p>
                      <a:endParaRPr lang="tr-TR"/>
                    </a:p>
                  </a:txBody>
                  <a:tcPr/>
                </a:tc>
                <a:tc hMerge="1">
                  <a:txBody>
                    <a:bodyPr/>
                    <a:lstStyle/>
                    <a:p>
                      <a:endParaRPr lang="tr-TR"/>
                    </a:p>
                  </a:txBody>
                  <a:tcPr/>
                </a:tc>
                <a:extLst>
                  <a:ext uri="{0D108BD9-81ED-4DB2-BD59-A6C34878D82A}">
                    <a16:rowId xmlns:a16="http://schemas.microsoft.com/office/drawing/2014/main" xmlns="" val="1211572812"/>
                  </a:ext>
                </a:extLst>
              </a:tr>
              <a:tr h="53698">
                <a:tc gridSpan="4">
                  <a:txBody>
                    <a:bodyPr/>
                    <a:lstStyle/>
                    <a:p>
                      <a:pPr algn="ctr" fontAlgn="ctr"/>
                      <a:r>
                        <a:rPr lang="tr-TR" sz="700" u="none" strike="noStrike" dirty="0">
                          <a:effectLst/>
                        </a:rPr>
                        <a:t>MEKANİK</a:t>
                      </a:r>
                      <a:endParaRPr lang="tr-TR" sz="700" b="1" i="0" u="none" strike="noStrike" dirty="0">
                        <a:solidFill>
                          <a:srgbClr val="000000"/>
                        </a:solidFill>
                        <a:effectLst/>
                        <a:latin typeface="Calibri" panose="020F0502020204030204" pitchFamily="34" charset="0"/>
                      </a:endParaRPr>
                    </a:p>
                  </a:txBody>
                  <a:tcPr marL="6313" marR="6313" marT="6313" marB="0" anchor="ctr"/>
                </a:tc>
                <a:tc hMerge="1">
                  <a:txBody>
                    <a:bodyPr/>
                    <a:lstStyle/>
                    <a:p>
                      <a:endParaRPr lang="tr-TR"/>
                    </a:p>
                  </a:txBody>
                  <a:tcPr/>
                </a:tc>
                <a:tc hMerge="1">
                  <a:txBody>
                    <a:bodyPr/>
                    <a:lstStyle/>
                    <a:p>
                      <a:endParaRPr lang="tr-TR"/>
                    </a:p>
                  </a:txBody>
                  <a:tcPr/>
                </a:tc>
                <a:tc hMerge="1">
                  <a:txBody>
                    <a:bodyPr/>
                    <a:lstStyle/>
                    <a:p>
                      <a:endParaRPr lang="tr-TR"/>
                    </a:p>
                  </a:txBody>
                  <a:tcPr/>
                </a:tc>
                <a:extLst>
                  <a:ext uri="{0D108BD9-81ED-4DB2-BD59-A6C34878D82A}">
                    <a16:rowId xmlns:a16="http://schemas.microsoft.com/office/drawing/2014/main" xmlns="" val="345089298"/>
                  </a:ext>
                </a:extLst>
              </a:tr>
              <a:tr h="53698">
                <a:tc>
                  <a:txBody>
                    <a:bodyPr/>
                    <a:lstStyle/>
                    <a:p>
                      <a:pPr algn="ctr" fontAlgn="ctr"/>
                      <a:r>
                        <a:rPr lang="tr-TR" sz="700" u="none" strike="noStrike" dirty="0">
                          <a:effectLst/>
                        </a:rPr>
                        <a:t>Name</a:t>
                      </a:r>
                      <a:endParaRPr lang="tr-TR" sz="700" b="1" i="0" u="none" strike="noStrike" dirty="0">
                        <a:solidFill>
                          <a:srgbClr val="000000"/>
                        </a:solidFill>
                        <a:effectLst/>
                        <a:latin typeface="Calibri" panose="020F0502020204030204" pitchFamily="34" charset="0"/>
                      </a:endParaRPr>
                    </a:p>
                  </a:txBody>
                  <a:tcPr marL="6313" marR="6313" marT="6313" marB="0" anchor="ctr"/>
                </a:tc>
                <a:tc>
                  <a:txBody>
                    <a:bodyPr/>
                    <a:lstStyle/>
                    <a:p>
                      <a:pPr algn="ctr" fontAlgn="ctr"/>
                      <a:r>
                        <a:rPr lang="tr-TR" sz="700" u="none" strike="noStrike" dirty="0">
                          <a:effectLst/>
                        </a:rPr>
                        <a:t>Nitelik</a:t>
                      </a:r>
                      <a:endParaRPr lang="tr-TR" sz="700" b="1" i="0" u="none" strike="noStrike" dirty="0">
                        <a:solidFill>
                          <a:srgbClr val="000000"/>
                        </a:solidFill>
                        <a:effectLst/>
                        <a:latin typeface="Calibri" panose="020F0502020204030204" pitchFamily="34" charset="0"/>
                      </a:endParaRPr>
                    </a:p>
                  </a:txBody>
                  <a:tcPr marL="6313" marR="6313" marT="6313" marB="0" anchor="ctr"/>
                </a:tc>
                <a:tc>
                  <a:txBody>
                    <a:bodyPr/>
                    <a:lstStyle/>
                    <a:p>
                      <a:pPr algn="ctr" fontAlgn="ctr"/>
                      <a:r>
                        <a:rPr lang="tr-TR" sz="700" u="none" strike="noStrike" dirty="0">
                          <a:effectLst/>
                        </a:rPr>
                        <a:t>Adet</a:t>
                      </a:r>
                      <a:endParaRPr lang="tr-TR" sz="700" b="1" i="0" u="none" strike="noStrike" dirty="0">
                        <a:solidFill>
                          <a:srgbClr val="000000"/>
                        </a:solidFill>
                        <a:effectLst/>
                        <a:latin typeface="Calibri" panose="020F0502020204030204" pitchFamily="34" charset="0"/>
                      </a:endParaRPr>
                    </a:p>
                  </a:txBody>
                  <a:tcPr marL="6313" marR="6313" marT="6313" marB="0" anchor="ctr"/>
                </a:tc>
                <a:tc>
                  <a:txBody>
                    <a:bodyPr/>
                    <a:lstStyle/>
                    <a:p>
                      <a:pPr algn="ctr" fontAlgn="ctr"/>
                      <a:r>
                        <a:rPr lang="tr-TR" sz="700" u="none" strike="noStrike" dirty="0">
                          <a:effectLst/>
                        </a:rPr>
                        <a:t>Fiyat</a:t>
                      </a:r>
                      <a:endParaRPr lang="tr-TR" sz="700" b="1" i="0" u="none" strike="noStrike" dirty="0">
                        <a:solidFill>
                          <a:srgbClr val="000000"/>
                        </a:solidFill>
                        <a:effectLst/>
                        <a:latin typeface="Calibri" panose="020F0502020204030204" pitchFamily="34" charset="0"/>
                      </a:endParaRPr>
                    </a:p>
                  </a:txBody>
                  <a:tcPr marL="6313" marR="6313" marT="6313" marB="0" anchor="ctr"/>
                </a:tc>
                <a:extLst>
                  <a:ext uri="{0D108BD9-81ED-4DB2-BD59-A6C34878D82A}">
                    <a16:rowId xmlns:a16="http://schemas.microsoft.com/office/drawing/2014/main" xmlns="" val="3092224508"/>
                  </a:ext>
                </a:extLst>
              </a:tr>
              <a:tr h="53698">
                <a:tc>
                  <a:txBody>
                    <a:bodyPr/>
                    <a:lstStyle/>
                    <a:p>
                      <a:pPr algn="ctr" fontAlgn="b"/>
                      <a:r>
                        <a:rPr lang="tr-TR" sz="700" u="none" strike="noStrike" dirty="0">
                          <a:effectLst/>
                        </a:rPr>
                        <a:t>T-Slot Alüminyum Profil</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20x20x500mm</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6</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70,82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204698888"/>
                  </a:ext>
                </a:extLst>
              </a:tr>
              <a:tr h="53698">
                <a:tc>
                  <a:txBody>
                    <a:bodyPr/>
                    <a:lstStyle/>
                    <a:p>
                      <a:pPr algn="ctr" fontAlgn="b"/>
                      <a:r>
                        <a:rPr lang="tr-TR" sz="700" u="none" strike="noStrike" dirty="0">
                          <a:effectLst/>
                        </a:rPr>
                        <a:t>Paslanmaz Çelik Mil </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Ø10x500mm</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4</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153,48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876065145"/>
                  </a:ext>
                </a:extLst>
              </a:tr>
              <a:tr h="53698">
                <a:tc>
                  <a:txBody>
                    <a:bodyPr/>
                    <a:lstStyle/>
                    <a:p>
                      <a:pPr algn="ctr" fontAlgn="b"/>
                      <a:r>
                        <a:rPr lang="tr-TR" sz="700" u="none" strike="noStrike" dirty="0">
                          <a:effectLst/>
                        </a:rPr>
                        <a:t>Köşe Bağlantı Profili (T-Slot için)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20x20mm</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6</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17,70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1764902528"/>
                  </a:ext>
                </a:extLst>
              </a:tr>
              <a:tr h="53698">
                <a:tc>
                  <a:txBody>
                    <a:bodyPr/>
                    <a:lstStyle/>
                    <a:p>
                      <a:pPr algn="ctr" fontAlgn="b"/>
                      <a:r>
                        <a:rPr lang="tr-TR" sz="700" u="none" strike="noStrike" dirty="0">
                          <a:effectLst/>
                        </a:rPr>
                        <a:t>Kanal İçi Somun (T-Slot için)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M5</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50</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90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796328613"/>
                  </a:ext>
                </a:extLst>
              </a:tr>
              <a:tr h="53698">
                <a:tc>
                  <a:txBody>
                    <a:bodyPr/>
                    <a:lstStyle/>
                    <a:p>
                      <a:pPr algn="ctr" fontAlgn="b"/>
                      <a:r>
                        <a:rPr lang="tr-TR" sz="700" u="none" strike="noStrike" dirty="0">
                          <a:effectLst/>
                        </a:rPr>
                        <a:t>LM10UU-Lineer Rulman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it-IT" sz="700" u="none" strike="noStrike">
                          <a:effectLst/>
                        </a:rPr>
                        <a:t>Di:Ø10mm,Dd:Ø19mm, B:29mm</a:t>
                      </a:r>
                      <a:endParaRPr lang="it-IT" sz="700" b="0" i="0" u="none" strike="noStrike">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6</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56,64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866143165"/>
                  </a:ext>
                </a:extLst>
              </a:tr>
              <a:tr h="53698">
                <a:tc>
                  <a:txBody>
                    <a:bodyPr/>
                    <a:lstStyle/>
                    <a:p>
                      <a:pPr algn="ctr" fontAlgn="b"/>
                      <a:r>
                        <a:rPr lang="tr-TR" sz="700" u="none" strike="noStrike" dirty="0">
                          <a:effectLst/>
                        </a:rPr>
                        <a:t>GT2 - Kayış</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W:6mm ve L:2m Kayış</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 </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23,60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1958160307"/>
                  </a:ext>
                </a:extLst>
              </a:tr>
              <a:tr h="53698">
                <a:tc>
                  <a:txBody>
                    <a:bodyPr/>
                    <a:lstStyle/>
                    <a:p>
                      <a:pPr algn="ctr" fontAlgn="b"/>
                      <a:r>
                        <a:rPr lang="tr-TR" sz="700" u="none" strike="noStrike" dirty="0">
                          <a:effectLst/>
                        </a:rPr>
                        <a:t>GT2 - Motor Kasnak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nl-NL" sz="700" u="none" strike="noStrike">
                          <a:effectLst/>
                        </a:rPr>
                        <a:t>2x5mm,Diş:16 Al Kasnak</a:t>
                      </a:r>
                      <a:endParaRPr lang="nl-NL" sz="700" b="0" i="0" u="none" strike="noStrike">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 </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31,80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1510142468"/>
                  </a:ext>
                </a:extLst>
              </a:tr>
              <a:tr h="53698">
                <a:tc>
                  <a:txBody>
                    <a:bodyPr/>
                    <a:lstStyle/>
                    <a:p>
                      <a:pPr algn="ctr" fontAlgn="b"/>
                      <a:r>
                        <a:rPr lang="tr-TR" sz="700" u="none" strike="noStrike" dirty="0">
                          <a:effectLst/>
                        </a:rPr>
                        <a:t>GT2 - Avare Kasnak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 </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1</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9,44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123591631"/>
                  </a:ext>
                </a:extLst>
              </a:tr>
              <a:tr h="53698">
                <a:tc>
                  <a:txBody>
                    <a:bodyPr/>
                    <a:lstStyle/>
                    <a:p>
                      <a:pPr algn="ctr" fontAlgn="b"/>
                      <a:r>
                        <a:rPr lang="tr-TR" sz="700" u="none" strike="noStrike" dirty="0">
                          <a:effectLst/>
                        </a:rPr>
                        <a:t>625ZZ Bilyeli Rulman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it-IT" sz="700" u="none" strike="noStrike" dirty="0">
                          <a:effectLst/>
                        </a:rPr>
                        <a:t>Di:Ø5mm,Dd:Ø16mm, B:5mm</a:t>
                      </a:r>
                      <a:endParaRPr lang="it-IT"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2</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15,34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982285907"/>
                  </a:ext>
                </a:extLst>
              </a:tr>
              <a:tr h="104396">
                <a:tc>
                  <a:txBody>
                    <a:bodyPr/>
                    <a:lstStyle/>
                    <a:p>
                      <a:pPr algn="ctr" fontAlgn="b"/>
                      <a:r>
                        <a:rPr lang="tr-TR" sz="700" u="none" strike="noStrike" dirty="0">
                          <a:effectLst/>
                        </a:rPr>
                        <a:t>Dişi-Erkek Yükseltme Parçası( Aralayıcı)</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M3x30mm-Pirinç Alaşımlı</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4</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6,00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671423739"/>
                  </a:ext>
                </a:extLst>
              </a:tr>
              <a:tr h="53698">
                <a:tc>
                  <a:txBody>
                    <a:bodyPr/>
                    <a:lstStyle/>
                    <a:p>
                      <a:pPr algn="ctr" fontAlgn="b"/>
                      <a:r>
                        <a:rPr lang="tr-TR" sz="700" u="none" strike="noStrike" dirty="0">
                          <a:effectLst/>
                        </a:rPr>
                        <a:t>Yay </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Paslanmaz Çelik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2</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5,90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407182465"/>
                  </a:ext>
                </a:extLst>
              </a:tr>
              <a:tr h="53698">
                <a:tc>
                  <a:txBody>
                    <a:bodyPr/>
                    <a:lstStyle/>
                    <a:p>
                      <a:pPr algn="ctr" fontAlgn="b"/>
                      <a:r>
                        <a:rPr lang="tr-TR" sz="700" u="none" strike="noStrike" dirty="0">
                          <a:effectLst/>
                        </a:rPr>
                        <a:t>Isıtıcı Tel</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 </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 </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5,00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2116389498"/>
                  </a:ext>
                </a:extLst>
              </a:tr>
              <a:tr h="104396">
                <a:tc>
                  <a:txBody>
                    <a:bodyPr/>
                    <a:lstStyle/>
                    <a:p>
                      <a:pPr algn="ctr" fontAlgn="b"/>
                      <a:r>
                        <a:rPr lang="tr-TR" sz="700" u="none" strike="noStrike" dirty="0">
                          <a:effectLst/>
                        </a:rPr>
                        <a:t>Trapez Vida</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M8x500mm, Vida Adımı:2mm,Paslanmaz Çelik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2</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125,00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151128907"/>
                  </a:ext>
                </a:extLst>
              </a:tr>
              <a:tr h="0">
                <a:tc>
                  <a:txBody>
                    <a:bodyPr/>
                    <a:lstStyle/>
                    <a:p>
                      <a:pPr algn="ctr" fontAlgn="b"/>
                      <a:r>
                        <a:rPr lang="tr-TR" sz="700" u="none" strike="noStrike" dirty="0">
                          <a:effectLst/>
                        </a:rPr>
                        <a:t>Vida somun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M3x30mm, Paslanmaz Çelik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8</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1,60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316926285"/>
                  </a:ext>
                </a:extLst>
              </a:tr>
              <a:tr h="53698">
                <a:tc>
                  <a:txBody>
                    <a:bodyPr/>
                    <a:lstStyle/>
                    <a:p>
                      <a:pPr algn="ctr" fontAlgn="b"/>
                      <a:r>
                        <a:rPr lang="tr-TR" sz="700" u="none" strike="noStrike" dirty="0">
                          <a:effectLst/>
                        </a:rPr>
                        <a:t>Vida somun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M4x25mm, Paslanmaz Çelik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4</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0,80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422244166"/>
                  </a:ext>
                </a:extLst>
              </a:tr>
              <a:tr h="53698">
                <a:tc>
                  <a:txBody>
                    <a:bodyPr/>
                    <a:lstStyle/>
                    <a:p>
                      <a:pPr algn="ctr" fontAlgn="b"/>
                      <a:r>
                        <a:rPr lang="tr-TR" sz="700" u="none" strike="noStrike" dirty="0">
                          <a:effectLst/>
                        </a:rPr>
                        <a:t>Vida somun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M4x30mm, Paslanmaz Çelik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4</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0,80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632554026"/>
                  </a:ext>
                </a:extLst>
              </a:tr>
              <a:tr h="53698">
                <a:tc>
                  <a:txBody>
                    <a:bodyPr/>
                    <a:lstStyle/>
                    <a:p>
                      <a:pPr algn="ctr" fontAlgn="b"/>
                      <a:r>
                        <a:rPr lang="tr-TR" sz="700" u="none" strike="noStrike" dirty="0">
                          <a:effectLst/>
                        </a:rPr>
                        <a:t>Vida somun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M5x10mm, M5x12mm, Paslanmaz Çelik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40</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8,00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222663188"/>
                  </a:ext>
                </a:extLst>
              </a:tr>
              <a:tr h="53698">
                <a:tc>
                  <a:txBody>
                    <a:bodyPr/>
                    <a:lstStyle/>
                    <a:p>
                      <a:pPr algn="ctr" fontAlgn="b"/>
                      <a:r>
                        <a:rPr lang="tr-TR" sz="700" u="none" strike="noStrike" dirty="0">
                          <a:effectLst/>
                        </a:rPr>
                        <a:t>Vida somun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M5x15mm, Paslanmaz Çelik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8</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1,60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314451981"/>
                  </a:ext>
                </a:extLst>
              </a:tr>
              <a:tr h="53698">
                <a:tc>
                  <a:txBody>
                    <a:bodyPr/>
                    <a:lstStyle/>
                    <a:p>
                      <a:pPr algn="ctr" fontAlgn="b"/>
                      <a:r>
                        <a:rPr lang="tr-TR" sz="700" u="none" strike="noStrike" dirty="0">
                          <a:effectLst/>
                        </a:rPr>
                        <a:t>Vida somun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M5x25mm, Paslanmaz Çelik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4</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0,80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2615093813"/>
                  </a:ext>
                </a:extLst>
              </a:tr>
              <a:tr h="53698">
                <a:tc>
                  <a:txBody>
                    <a:bodyPr/>
                    <a:lstStyle/>
                    <a:p>
                      <a:pPr algn="ctr" fontAlgn="b"/>
                      <a:r>
                        <a:rPr lang="tr-TR" sz="700" u="none" strike="noStrike" dirty="0">
                          <a:effectLst/>
                        </a:rPr>
                        <a:t>Vida somun</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M5x30mm, Paslanmaz Çelik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4</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0,80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2534730436"/>
                  </a:ext>
                </a:extLst>
              </a:tr>
              <a:tr h="53698">
                <a:tc gridSpan="3">
                  <a:txBody>
                    <a:bodyPr/>
                    <a:lstStyle/>
                    <a:p>
                      <a:pPr algn="r" fontAlgn="b"/>
                      <a:r>
                        <a:rPr lang="tr-TR" sz="700" u="none" strike="noStrike" dirty="0">
                          <a:effectLst/>
                        </a:rPr>
                        <a:t>Ara Toplam:</a:t>
                      </a:r>
                      <a:endParaRPr lang="tr-TR" sz="700" b="0" i="0" u="none" strike="noStrike" dirty="0">
                        <a:solidFill>
                          <a:srgbClr val="000000"/>
                        </a:solidFill>
                        <a:effectLst/>
                        <a:latin typeface="Calibri" panose="020F0502020204030204" pitchFamily="34" charset="0"/>
                      </a:endParaRPr>
                    </a:p>
                  </a:txBody>
                  <a:tcPr marL="6313" marR="6313" marT="6313" marB="0" anchor="b"/>
                </a:tc>
                <a:tc hMerge="1">
                  <a:txBody>
                    <a:bodyPr/>
                    <a:lstStyle/>
                    <a:p>
                      <a:endParaRPr lang="tr-TR"/>
                    </a:p>
                  </a:txBody>
                  <a:tcPr/>
                </a:tc>
                <a:tc hMerge="1">
                  <a:txBody>
                    <a:bodyPr/>
                    <a:lstStyle/>
                    <a:p>
                      <a:endParaRPr lang="tr-TR"/>
                    </a:p>
                  </a:txBody>
                  <a:tcPr/>
                </a:tc>
                <a:tc>
                  <a:txBody>
                    <a:bodyPr/>
                    <a:lstStyle/>
                    <a:p>
                      <a:pPr algn="r" fontAlgn="b"/>
                      <a:r>
                        <a:rPr lang="tr-TR" sz="700" u="none" strike="noStrike" dirty="0">
                          <a:effectLst/>
                        </a:rPr>
                        <a:t>625,12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1629025435"/>
                  </a:ext>
                </a:extLst>
              </a:tr>
              <a:tr h="53698">
                <a:tc gridSpan="4">
                  <a:txBody>
                    <a:bodyPr/>
                    <a:lstStyle/>
                    <a:p>
                      <a:pPr algn="ctr" fontAlgn="ctr"/>
                      <a:r>
                        <a:rPr lang="tr-TR" sz="700" u="none" strike="noStrike" dirty="0">
                          <a:effectLst/>
                        </a:rPr>
                        <a:t>ELEKTRONİK</a:t>
                      </a:r>
                      <a:endParaRPr lang="tr-TR" sz="700" b="1" i="0" u="none" strike="noStrike" dirty="0">
                        <a:solidFill>
                          <a:srgbClr val="000000"/>
                        </a:solidFill>
                        <a:effectLst/>
                        <a:latin typeface="Calibri" panose="020F0502020204030204" pitchFamily="34" charset="0"/>
                      </a:endParaRPr>
                    </a:p>
                  </a:txBody>
                  <a:tcPr marL="6313" marR="6313" marT="6313" marB="0" anchor="ctr"/>
                </a:tc>
                <a:tc hMerge="1">
                  <a:txBody>
                    <a:bodyPr/>
                    <a:lstStyle/>
                    <a:p>
                      <a:endParaRPr lang="tr-TR"/>
                    </a:p>
                  </a:txBody>
                  <a:tcPr/>
                </a:tc>
                <a:tc hMerge="1">
                  <a:txBody>
                    <a:bodyPr/>
                    <a:lstStyle/>
                    <a:p>
                      <a:endParaRPr lang="tr-TR"/>
                    </a:p>
                  </a:txBody>
                  <a:tcPr/>
                </a:tc>
                <a:tc hMerge="1">
                  <a:txBody>
                    <a:bodyPr/>
                    <a:lstStyle/>
                    <a:p>
                      <a:endParaRPr lang="tr-TR"/>
                    </a:p>
                  </a:txBody>
                  <a:tcPr/>
                </a:tc>
                <a:extLst>
                  <a:ext uri="{0D108BD9-81ED-4DB2-BD59-A6C34878D82A}">
                    <a16:rowId xmlns:a16="http://schemas.microsoft.com/office/drawing/2014/main" xmlns="" val="3585427809"/>
                  </a:ext>
                </a:extLst>
              </a:tr>
              <a:tr h="53698">
                <a:tc>
                  <a:txBody>
                    <a:bodyPr/>
                    <a:lstStyle/>
                    <a:p>
                      <a:pPr algn="ctr" fontAlgn="ctr"/>
                      <a:r>
                        <a:rPr lang="tr-TR" sz="700" u="none" strike="noStrike" dirty="0">
                          <a:effectLst/>
                        </a:rPr>
                        <a:t>Ürün Adı</a:t>
                      </a:r>
                      <a:endParaRPr lang="tr-TR" sz="700" b="1" i="0" u="none" strike="noStrike" dirty="0">
                        <a:solidFill>
                          <a:srgbClr val="000000"/>
                        </a:solidFill>
                        <a:effectLst/>
                        <a:latin typeface="Calibri" panose="020F0502020204030204" pitchFamily="34" charset="0"/>
                      </a:endParaRPr>
                    </a:p>
                  </a:txBody>
                  <a:tcPr marL="6313" marR="6313" marT="6313" marB="0" anchor="ctr"/>
                </a:tc>
                <a:tc>
                  <a:txBody>
                    <a:bodyPr/>
                    <a:lstStyle/>
                    <a:p>
                      <a:pPr algn="ctr" fontAlgn="ctr"/>
                      <a:r>
                        <a:rPr lang="tr-TR" sz="700" u="none" strike="noStrike" dirty="0">
                          <a:effectLst/>
                        </a:rPr>
                        <a:t>Nitelik</a:t>
                      </a:r>
                      <a:endParaRPr lang="tr-TR" sz="700" b="1" i="0" u="none" strike="noStrike" dirty="0">
                        <a:solidFill>
                          <a:srgbClr val="000000"/>
                        </a:solidFill>
                        <a:effectLst/>
                        <a:latin typeface="Calibri" panose="020F0502020204030204" pitchFamily="34" charset="0"/>
                      </a:endParaRPr>
                    </a:p>
                  </a:txBody>
                  <a:tcPr marL="6313" marR="6313" marT="6313" marB="0" anchor="ctr"/>
                </a:tc>
                <a:tc>
                  <a:txBody>
                    <a:bodyPr/>
                    <a:lstStyle/>
                    <a:p>
                      <a:pPr algn="ctr" fontAlgn="ctr"/>
                      <a:r>
                        <a:rPr lang="tr-TR" sz="700" u="none" strike="noStrike" dirty="0">
                          <a:effectLst/>
                        </a:rPr>
                        <a:t>Adet</a:t>
                      </a:r>
                      <a:endParaRPr lang="tr-TR" sz="700" b="1" i="0" u="none" strike="noStrike" dirty="0">
                        <a:solidFill>
                          <a:srgbClr val="000000"/>
                        </a:solidFill>
                        <a:effectLst/>
                        <a:latin typeface="Calibri" panose="020F0502020204030204" pitchFamily="34" charset="0"/>
                      </a:endParaRPr>
                    </a:p>
                  </a:txBody>
                  <a:tcPr marL="6313" marR="6313" marT="6313" marB="0" anchor="ctr"/>
                </a:tc>
                <a:tc>
                  <a:txBody>
                    <a:bodyPr/>
                    <a:lstStyle/>
                    <a:p>
                      <a:pPr algn="ctr" fontAlgn="ctr"/>
                      <a:r>
                        <a:rPr lang="tr-TR" sz="700" u="none" strike="noStrike" dirty="0">
                          <a:effectLst/>
                        </a:rPr>
                        <a:t>Fiyat</a:t>
                      </a:r>
                      <a:endParaRPr lang="tr-TR" sz="700" b="1" i="0" u="none" strike="noStrike" dirty="0">
                        <a:solidFill>
                          <a:srgbClr val="000000"/>
                        </a:solidFill>
                        <a:effectLst/>
                        <a:latin typeface="Calibri" panose="020F0502020204030204" pitchFamily="34" charset="0"/>
                      </a:endParaRPr>
                    </a:p>
                  </a:txBody>
                  <a:tcPr marL="6313" marR="6313" marT="6313" marB="0" anchor="ctr"/>
                </a:tc>
                <a:extLst>
                  <a:ext uri="{0D108BD9-81ED-4DB2-BD59-A6C34878D82A}">
                    <a16:rowId xmlns:a16="http://schemas.microsoft.com/office/drawing/2014/main" xmlns="" val="1025003071"/>
                  </a:ext>
                </a:extLst>
              </a:tr>
              <a:tr h="53698">
                <a:tc>
                  <a:txBody>
                    <a:bodyPr/>
                    <a:lstStyle/>
                    <a:p>
                      <a:pPr algn="ctr" fontAlgn="b"/>
                      <a:r>
                        <a:rPr lang="tr-TR" sz="700" u="none" strike="noStrike" dirty="0">
                          <a:effectLst/>
                        </a:rPr>
                        <a:t> Step Motor</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Nema 17, 200 adım</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3</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105,00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450470975"/>
                  </a:ext>
                </a:extLst>
              </a:tr>
              <a:tr h="53698">
                <a:tc>
                  <a:txBody>
                    <a:bodyPr/>
                    <a:lstStyle/>
                    <a:p>
                      <a:pPr algn="ctr" fontAlgn="b"/>
                      <a:r>
                        <a:rPr lang="tr-TR" sz="700" u="none" strike="noStrike" dirty="0">
                          <a:effectLst/>
                        </a:rPr>
                        <a:t>Ardunio Uno</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CH340</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1</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27,14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524662098"/>
                  </a:ext>
                </a:extLst>
              </a:tr>
              <a:tr h="53698">
                <a:tc>
                  <a:txBody>
                    <a:bodyPr/>
                    <a:lstStyle/>
                    <a:p>
                      <a:pPr algn="ctr" fontAlgn="b"/>
                      <a:r>
                        <a:rPr lang="tr-TR" sz="700" u="none" strike="noStrike" dirty="0">
                          <a:effectLst/>
                        </a:rPr>
                        <a:t>Uno CNC Sürücü Kartı</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V1.0</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1</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15,00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1934562177"/>
                  </a:ext>
                </a:extLst>
              </a:tr>
              <a:tr h="53698">
                <a:tc>
                  <a:txBody>
                    <a:bodyPr/>
                    <a:lstStyle/>
                    <a:p>
                      <a:pPr algn="ctr" fontAlgn="b"/>
                      <a:r>
                        <a:rPr lang="tr-TR" sz="700" u="none" strike="noStrike" dirty="0">
                          <a:effectLst/>
                        </a:rPr>
                        <a:t>Tekerlekli Limit Switch</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 </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2</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20,00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837728807"/>
                  </a:ext>
                </a:extLst>
              </a:tr>
              <a:tr h="53698">
                <a:tc>
                  <a:txBody>
                    <a:bodyPr/>
                    <a:lstStyle/>
                    <a:p>
                      <a:pPr algn="ctr" fontAlgn="b"/>
                      <a:r>
                        <a:rPr lang="tr-TR" sz="700" u="none" strike="noStrike" dirty="0">
                          <a:effectLst/>
                        </a:rPr>
                        <a:t>Power Jack</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 </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1</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5,00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1329281729"/>
                  </a:ext>
                </a:extLst>
              </a:tr>
              <a:tr h="53698">
                <a:tc>
                  <a:txBody>
                    <a:bodyPr/>
                    <a:lstStyle/>
                    <a:p>
                      <a:pPr algn="ctr" fontAlgn="b"/>
                      <a:r>
                        <a:rPr lang="tr-TR" sz="700" u="none" strike="noStrike" dirty="0">
                          <a:effectLst/>
                        </a:rPr>
                        <a:t>PowerSwitch</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 </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1</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2,00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3177173121"/>
                  </a:ext>
                </a:extLst>
              </a:tr>
              <a:tr h="53698">
                <a:tc>
                  <a:txBody>
                    <a:bodyPr/>
                    <a:lstStyle/>
                    <a:p>
                      <a:pPr algn="ctr" fontAlgn="b"/>
                      <a:r>
                        <a:rPr lang="tr-TR" sz="700" u="none" strike="noStrike" dirty="0">
                          <a:effectLst/>
                        </a:rPr>
                        <a:t>Step Motor Sürücü Kartı</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A4988</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3</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30,81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2326803302"/>
                  </a:ext>
                </a:extLst>
              </a:tr>
              <a:tr h="53698">
                <a:tc>
                  <a:txBody>
                    <a:bodyPr/>
                    <a:lstStyle/>
                    <a:p>
                      <a:pPr algn="ctr" fontAlgn="b"/>
                      <a:r>
                        <a:rPr lang="tr-TR" sz="700" u="none" strike="noStrike" dirty="0">
                          <a:effectLst/>
                        </a:rPr>
                        <a:t>DC-DC Dönüştürücü</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 </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1</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35,00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1475422525"/>
                  </a:ext>
                </a:extLst>
              </a:tr>
              <a:tr h="53698">
                <a:tc>
                  <a:txBody>
                    <a:bodyPr/>
                    <a:lstStyle/>
                    <a:p>
                      <a:pPr algn="ctr" fontAlgn="b"/>
                      <a:r>
                        <a:rPr lang="tr-TR" sz="700" u="none" strike="noStrike" dirty="0">
                          <a:effectLst/>
                        </a:rPr>
                        <a:t>DC Güç Kaynağı</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b"/>
                      <a:r>
                        <a:rPr lang="tr-TR" sz="700" u="none" strike="noStrike" dirty="0">
                          <a:effectLst/>
                        </a:rPr>
                        <a:t>12V, 5A, 60W</a:t>
                      </a:r>
                      <a:endParaRPr lang="tr-TR" sz="700" b="0" i="0" u="none" strike="noStrike" dirty="0">
                        <a:solidFill>
                          <a:srgbClr val="000000"/>
                        </a:solidFill>
                        <a:effectLst/>
                        <a:latin typeface="Calibri" panose="020F0502020204030204" pitchFamily="34" charset="0"/>
                      </a:endParaRPr>
                    </a:p>
                  </a:txBody>
                  <a:tcPr marL="6313" marR="6313" marT="6313" marB="0" anchor="b"/>
                </a:tc>
                <a:tc>
                  <a:txBody>
                    <a:bodyPr/>
                    <a:lstStyle/>
                    <a:p>
                      <a:pPr algn="ctr" fontAlgn="ctr"/>
                      <a:r>
                        <a:rPr lang="tr-TR" sz="700" u="none" strike="noStrike" dirty="0">
                          <a:effectLst/>
                        </a:rPr>
                        <a:t>1</a:t>
                      </a:r>
                      <a:endParaRPr lang="tr-TR" sz="700" b="0" i="0" u="none" strike="noStrike" dirty="0">
                        <a:solidFill>
                          <a:srgbClr val="000000"/>
                        </a:solidFill>
                        <a:effectLst/>
                        <a:latin typeface="Calibri" panose="020F0502020204030204" pitchFamily="34" charset="0"/>
                      </a:endParaRPr>
                    </a:p>
                  </a:txBody>
                  <a:tcPr marL="6313" marR="6313" marT="6313" marB="0" anchor="ctr"/>
                </a:tc>
                <a:tc>
                  <a:txBody>
                    <a:bodyPr/>
                    <a:lstStyle/>
                    <a:p>
                      <a:pPr algn="r" fontAlgn="b"/>
                      <a:r>
                        <a:rPr lang="tr-TR" sz="700" u="none" strike="noStrike" dirty="0">
                          <a:effectLst/>
                        </a:rPr>
                        <a:t>92,00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944648845"/>
                  </a:ext>
                </a:extLst>
              </a:tr>
              <a:tr h="53698">
                <a:tc gridSpan="3">
                  <a:txBody>
                    <a:bodyPr/>
                    <a:lstStyle/>
                    <a:p>
                      <a:pPr algn="r" fontAlgn="b"/>
                      <a:r>
                        <a:rPr lang="tr-TR" sz="700" u="none" strike="noStrike" dirty="0">
                          <a:effectLst/>
                        </a:rPr>
                        <a:t>Ara Toplam:</a:t>
                      </a:r>
                      <a:endParaRPr lang="tr-TR" sz="700" b="0" i="0" u="none" strike="noStrike" dirty="0">
                        <a:solidFill>
                          <a:srgbClr val="000000"/>
                        </a:solidFill>
                        <a:effectLst/>
                        <a:latin typeface="Calibri" panose="020F0502020204030204" pitchFamily="34" charset="0"/>
                      </a:endParaRPr>
                    </a:p>
                  </a:txBody>
                  <a:tcPr marL="6313" marR="6313" marT="6313" marB="0" anchor="b"/>
                </a:tc>
                <a:tc hMerge="1">
                  <a:txBody>
                    <a:bodyPr/>
                    <a:lstStyle/>
                    <a:p>
                      <a:endParaRPr lang="tr-TR"/>
                    </a:p>
                  </a:txBody>
                  <a:tcPr/>
                </a:tc>
                <a:tc hMerge="1">
                  <a:txBody>
                    <a:bodyPr/>
                    <a:lstStyle/>
                    <a:p>
                      <a:endParaRPr lang="tr-TR"/>
                    </a:p>
                  </a:txBody>
                  <a:tcPr/>
                </a:tc>
                <a:tc>
                  <a:txBody>
                    <a:bodyPr/>
                    <a:lstStyle/>
                    <a:p>
                      <a:pPr algn="r" fontAlgn="b"/>
                      <a:r>
                        <a:rPr lang="tr-TR" sz="700" u="none" strike="noStrike" dirty="0">
                          <a:effectLst/>
                        </a:rPr>
                        <a:t>332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2074596441"/>
                  </a:ext>
                </a:extLst>
              </a:tr>
              <a:tr h="53698">
                <a:tc gridSpan="3">
                  <a:txBody>
                    <a:bodyPr/>
                    <a:lstStyle/>
                    <a:p>
                      <a:pPr algn="r" fontAlgn="b"/>
                      <a:r>
                        <a:rPr lang="tr-TR" sz="700" u="none" strike="noStrike" dirty="0">
                          <a:effectLst/>
                        </a:rPr>
                        <a:t>Genel Toplam:</a:t>
                      </a:r>
                      <a:endParaRPr lang="tr-TR" sz="700" b="0" i="0" u="none" strike="noStrike" dirty="0">
                        <a:solidFill>
                          <a:srgbClr val="000000"/>
                        </a:solidFill>
                        <a:effectLst/>
                        <a:latin typeface="Calibri" panose="020F0502020204030204" pitchFamily="34" charset="0"/>
                      </a:endParaRPr>
                    </a:p>
                  </a:txBody>
                  <a:tcPr marL="6313" marR="6313" marT="6313" marB="0" anchor="b"/>
                </a:tc>
                <a:tc hMerge="1">
                  <a:txBody>
                    <a:bodyPr/>
                    <a:lstStyle/>
                    <a:p>
                      <a:endParaRPr lang="tr-TR"/>
                    </a:p>
                  </a:txBody>
                  <a:tcPr/>
                </a:tc>
                <a:tc hMerge="1">
                  <a:txBody>
                    <a:bodyPr/>
                    <a:lstStyle/>
                    <a:p>
                      <a:endParaRPr lang="tr-TR"/>
                    </a:p>
                  </a:txBody>
                  <a:tcPr/>
                </a:tc>
                <a:tc>
                  <a:txBody>
                    <a:bodyPr/>
                    <a:lstStyle/>
                    <a:p>
                      <a:pPr algn="r" fontAlgn="b"/>
                      <a:r>
                        <a:rPr lang="tr-TR" sz="700" u="none" strike="noStrike" dirty="0">
                          <a:effectLst/>
                        </a:rPr>
                        <a:t>957,07 ₺</a:t>
                      </a:r>
                      <a:endParaRPr lang="tr-TR" sz="700" b="0" i="0" u="none" strike="noStrike" dirty="0">
                        <a:solidFill>
                          <a:srgbClr val="000000"/>
                        </a:solidFill>
                        <a:effectLst/>
                        <a:latin typeface="Calibri" panose="020F0502020204030204" pitchFamily="34" charset="0"/>
                      </a:endParaRPr>
                    </a:p>
                  </a:txBody>
                  <a:tcPr marL="6313" marR="6313" marT="6313" marB="0" anchor="b"/>
                </a:tc>
                <a:extLst>
                  <a:ext uri="{0D108BD9-81ED-4DB2-BD59-A6C34878D82A}">
                    <a16:rowId xmlns:a16="http://schemas.microsoft.com/office/drawing/2014/main" xmlns="" val="2165934537"/>
                  </a:ext>
                </a:extLst>
              </a:tr>
            </a:tbl>
          </a:graphicData>
        </a:graphic>
      </p:graphicFrame>
      <p:sp>
        <p:nvSpPr>
          <p:cNvPr id="7" name="Dikdörtgen 6">
            <a:extLst>
              <a:ext uri="{FF2B5EF4-FFF2-40B4-BE49-F238E27FC236}">
                <a16:creationId xmlns:a16="http://schemas.microsoft.com/office/drawing/2014/main" xmlns="" id="{45288C3A-7E26-4CD1-A2D7-D457E64F20D7}"/>
              </a:ext>
            </a:extLst>
          </p:cNvPr>
          <p:cNvSpPr/>
          <p:nvPr/>
        </p:nvSpPr>
        <p:spPr>
          <a:xfrm>
            <a:off x="4932040" y="2060849"/>
            <a:ext cx="2592288" cy="17396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tr-TR" dirty="0"/>
              <a:t>Some of parts are created with 3D printer machine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sp>
        <p:nvSpPr>
          <p:cNvPr id="3" name="2 İçerik Yer Tutucusu"/>
          <p:cNvSpPr>
            <a:spLocks noGrp="1"/>
          </p:cNvSpPr>
          <p:nvPr>
            <p:ph sz="quarter" idx="1"/>
          </p:nvPr>
        </p:nvSpPr>
        <p:spPr/>
        <p:txBody>
          <a:bodyPr>
            <a:normAutofit/>
          </a:bodyPr>
          <a:lstStyle/>
          <a:p>
            <a:pPr>
              <a:buFont typeface="Wingdings" pitchFamily="2" charset="2"/>
              <a:buChar char="§"/>
            </a:pPr>
            <a:r>
              <a:rPr lang="en-US" dirty="0">
                <a:latin typeface="Times New Roman" panose="02020603050405020304" pitchFamily="18" charset="0"/>
                <a:cs typeface="Times New Roman" panose="02020603050405020304" pitchFamily="18" charset="0"/>
              </a:rPr>
              <a:t>System Integration</a:t>
            </a:r>
            <a:endParaRPr lang="tr-TR" dirty="0">
              <a:latin typeface="Times New Roman" panose="02020603050405020304" pitchFamily="18" charset="0"/>
              <a:cs typeface="Times New Roman" panose="02020603050405020304" pitchFamily="18" charset="0"/>
            </a:endParaRPr>
          </a:p>
          <a:p>
            <a:pPr marL="0" indent="0">
              <a:buNone/>
            </a:pPr>
            <a:endParaRPr lang="tr-TR"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4" name="3 Slayt Numarası Yer Tutucusu"/>
          <p:cNvSpPr>
            <a:spLocks noGrp="1"/>
          </p:cNvSpPr>
          <p:nvPr>
            <p:ph type="sldNum" sz="quarter" idx="15"/>
          </p:nvPr>
        </p:nvSpPr>
        <p:spPr/>
        <p:txBody>
          <a:bodyPr/>
          <a:lstStyle/>
          <a:p>
            <a:fld id="{BDB88658-EA30-4543-BE08-A23A5EFFD113}" type="slidenum">
              <a:rPr lang="tr-TR" smtClean="0"/>
              <a:pPr/>
              <a:t>15</a:t>
            </a:fld>
            <a:endParaRPr lang="tr-TR" dirty="0"/>
          </a:p>
        </p:txBody>
      </p:sp>
      <p:pic>
        <p:nvPicPr>
          <p:cNvPr id="5"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pic>
        <p:nvPicPr>
          <p:cNvPr id="9" name="Resim 8">
            <a:extLst>
              <a:ext uri="{FF2B5EF4-FFF2-40B4-BE49-F238E27FC236}">
                <a16:creationId xmlns:a16="http://schemas.microsoft.com/office/drawing/2014/main" xmlns="" id="{E3DBCDC2-C46C-44BE-91E7-F6FB9E7C524D}"/>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11560" y="2060849"/>
            <a:ext cx="3528392" cy="1944216"/>
          </a:xfrm>
          <a:prstGeom prst="rect">
            <a:avLst/>
          </a:prstGeom>
        </p:spPr>
      </p:pic>
      <p:pic>
        <p:nvPicPr>
          <p:cNvPr id="10" name="Resim 9">
            <a:extLst>
              <a:ext uri="{FF2B5EF4-FFF2-40B4-BE49-F238E27FC236}">
                <a16:creationId xmlns:a16="http://schemas.microsoft.com/office/drawing/2014/main" xmlns="" id="{47089BFA-C1DE-4BB1-B1D2-A54E32D7423A}"/>
              </a:ext>
            </a:extLst>
          </p:cNvPr>
          <p:cNvPicPr/>
          <p:nvPr/>
        </p:nvPicPr>
        <p:blipFill>
          <a:blip r:embed="rId4" cstate="print"/>
          <a:stretch>
            <a:fillRect/>
          </a:stretch>
        </p:blipFill>
        <p:spPr>
          <a:xfrm>
            <a:off x="4212834" y="1914867"/>
            <a:ext cx="3837384" cy="2140210"/>
          </a:xfrm>
          <a:prstGeom prst="rect">
            <a:avLst/>
          </a:prstGeom>
        </p:spPr>
      </p:pic>
      <p:pic>
        <p:nvPicPr>
          <p:cNvPr id="11" name="Resim 10">
            <a:extLst>
              <a:ext uri="{FF2B5EF4-FFF2-40B4-BE49-F238E27FC236}">
                <a16:creationId xmlns:a16="http://schemas.microsoft.com/office/drawing/2014/main" xmlns="" id="{A67881D8-AD42-44E4-8423-D4CBC7FA42C6}"/>
              </a:ext>
            </a:extLst>
          </p:cNvPr>
          <p:cNvPicPr/>
          <p:nvPr/>
        </p:nvPicPr>
        <p:blipFill>
          <a:blip r:embed="rId5" cstate="print"/>
          <a:stretch>
            <a:fillRect/>
          </a:stretch>
        </p:blipFill>
        <p:spPr>
          <a:xfrm>
            <a:off x="611560" y="4060015"/>
            <a:ext cx="3528392" cy="2140210"/>
          </a:xfrm>
          <a:prstGeom prst="rect">
            <a:avLst/>
          </a:prstGeom>
        </p:spPr>
      </p:pic>
      <p:pic>
        <p:nvPicPr>
          <p:cNvPr id="13" name="Resim 12">
            <a:extLst>
              <a:ext uri="{FF2B5EF4-FFF2-40B4-BE49-F238E27FC236}">
                <a16:creationId xmlns:a16="http://schemas.microsoft.com/office/drawing/2014/main" xmlns="" id="{A135C0E7-6B0F-417C-A86A-1C2CD9BA07F7}"/>
              </a:ext>
            </a:extLst>
          </p:cNvPr>
          <p:cNvPicPr>
            <a:picLocks noChangeAspect="1"/>
          </p:cNvPicPr>
          <p:nvPr/>
        </p:nvPicPr>
        <p:blipFill>
          <a:blip r:embed="rId6" cstate="print"/>
          <a:stretch>
            <a:fillRect/>
          </a:stretch>
        </p:blipFill>
        <p:spPr>
          <a:xfrm>
            <a:off x="4234525" y="4073789"/>
            <a:ext cx="3784848" cy="212643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sp>
        <p:nvSpPr>
          <p:cNvPr id="3" name="2 İçerik Yer Tutucusu"/>
          <p:cNvSpPr>
            <a:spLocks noGrp="1"/>
          </p:cNvSpPr>
          <p:nvPr>
            <p:ph sz="quarter" idx="1"/>
          </p:nvPr>
        </p:nvSpPr>
        <p:spPr/>
        <p:txBody>
          <a:bodyPr>
            <a:normAutofit/>
          </a:bodyPr>
          <a:lstStyle/>
          <a:p>
            <a:pPr>
              <a:buFont typeface="Wingdings" pitchFamily="2" charset="2"/>
              <a:buChar char="§"/>
            </a:pPr>
            <a:r>
              <a:rPr lang="en-US" dirty="0">
                <a:latin typeface="Times New Roman" panose="02020603050405020304" pitchFamily="18" charset="0"/>
                <a:cs typeface="Times New Roman" panose="02020603050405020304" pitchFamily="18" charset="0"/>
              </a:rPr>
              <a:t>Conclusion and Discussion</a:t>
            </a:r>
            <a:endParaRPr lang="tr-TR" dirty="0">
              <a:latin typeface="Times New Roman" panose="02020603050405020304" pitchFamily="18" charset="0"/>
              <a:cs typeface="Times New Roman" panose="02020603050405020304" pitchFamily="18" charset="0"/>
            </a:endParaRPr>
          </a:p>
          <a:p>
            <a:pPr>
              <a:buFont typeface="Wingdings" pitchFamily="2" charset="2"/>
              <a:buChar char="§"/>
            </a:pPr>
            <a:endParaRPr lang="tr-TR" dirty="0">
              <a:latin typeface="Times New Roman" panose="02020603050405020304" pitchFamily="18" charset="0"/>
              <a:cs typeface="Times New Roman" panose="02020603050405020304" pitchFamily="18" charset="0"/>
            </a:endParaRPr>
          </a:p>
          <a:p>
            <a:pPr algn="just">
              <a:buClr>
                <a:srgbClr val="002060"/>
              </a:buClr>
              <a:buNone/>
            </a:pPr>
            <a:r>
              <a:rPr lang="en-US"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To Sum up, we have started to design our device by making a literature review about the project. We decided to choose mobile Foam</a:t>
            </a:r>
            <a:r>
              <a:rPr lang="tr-TR" dirty="0">
                <a:latin typeface="Times New Roman" panose="02020603050405020304" pitchFamily="18" charset="0"/>
                <a:cs typeface="Times New Roman" panose="02020603050405020304" pitchFamily="18" charset="0"/>
              </a:rPr>
              <a:t> Cutting </a:t>
            </a:r>
            <a:r>
              <a:rPr lang="en-US" dirty="0">
                <a:latin typeface="Times New Roman" panose="02020603050405020304" pitchFamily="18" charset="0"/>
                <a:cs typeface="Times New Roman" panose="02020603050405020304" pitchFamily="18" charset="0"/>
              </a:rPr>
              <a:t>Machine in terms of portability and usage.</a:t>
            </a:r>
          </a:p>
          <a:p>
            <a:pPr>
              <a:buClr>
                <a:srgbClr val="002060"/>
              </a:buClr>
              <a:buNone/>
            </a:pPr>
            <a:endParaRPr lang="en-US" dirty="0">
              <a:latin typeface="Times New Roman" panose="02020603050405020304" pitchFamily="18" charset="0"/>
              <a:cs typeface="Times New Roman" panose="02020603050405020304" pitchFamily="18" charset="0"/>
            </a:endParaRPr>
          </a:p>
          <a:p>
            <a:pPr>
              <a:buNone/>
            </a:pPr>
            <a:endParaRPr lang="en-US" dirty="0">
              <a:latin typeface="Times New Roman" panose="02020603050405020304" pitchFamily="18" charset="0"/>
              <a:cs typeface="Times New Roman" panose="02020603050405020304" pitchFamily="18" charset="0"/>
            </a:endParaRPr>
          </a:p>
        </p:txBody>
      </p:sp>
      <p:sp>
        <p:nvSpPr>
          <p:cNvPr id="4" name="3 Slayt Numarası Yer Tutucusu"/>
          <p:cNvSpPr>
            <a:spLocks noGrp="1"/>
          </p:cNvSpPr>
          <p:nvPr>
            <p:ph type="sldNum" sz="quarter" idx="15"/>
          </p:nvPr>
        </p:nvSpPr>
        <p:spPr/>
        <p:txBody>
          <a:bodyPr/>
          <a:lstStyle/>
          <a:p>
            <a:fld id="{BDB88658-EA30-4543-BE08-A23A5EFFD113}" type="slidenum">
              <a:rPr lang="tr-TR" smtClean="0"/>
              <a:pPr/>
              <a:t>16</a:t>
            </a:fld>
            <a:endParaRPr lang="tr-TR" dirty="0"/>
          </a:p>
        </p:txBody>
      </p:sp>
      <p:pic>
        <p:nvPicPr>
          <p:cNvPr id="5"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98341768-6A7A-4080-BA0B-3369F4A58AE3}"/>
              </a:ext>
            </a:extLst>
          </p:cNvPr>
          <p:cNvSpPr>
            <a:spLocks noGrp="1"/>
          </p:cNvSpPr>
          <p:nvPr>
            <p:ph type="title"/>
          </p:nvPr>
        </p:nvSpPr>
        <p:spPr/>
        <p:txBody>
          <a:bodyPr>
            <a:normAutofit/>
          </a:bodyPr>
          <a:lstStyle/>
          <a:p>
            <a:r>
              <a:rPr lang="tr-TR" sz="2400" dirty="0">
                <a:latin typeface="Times New Roman" panose="02020603050405020304" pitchFamily="18" charset="0"/>
                <a:cs typeface="Times New Roman" panose="02020603050405020304" pitchFamily="18" charset="0"/>
              </a:rPr>
              <a:t>IllustratIon</a:t>
            </a:r>
          </a:p>
        </p:txBody>
      </p:sp>
      <p:pic>
        <p:nvPicPr>
          <p:cNvPr id="8" name="İçerik Yer Tutucusu 7">
            <a:extLst>
              <a:ext uri="{FF2B5EF4-FFF2-40B4-BE49-F238E27FC236}">
                <a16:creationId xmlns:a16="http://schemas.microsoft.com/office/drawing/2014/main" xmlns="" id="{CF3A5884-BF02-488D-A5CA-12BBDF053157}"/>
              </a:ext>
            </a:extLst>
          </p:cNvPr>
          <p:cNvPicPr>
            <a:picLocks noGrp="1" noChangeAspect="1"/>
          </p:cNvPicPr>
          <p:nvPr>
            <p:ph sz="quarter" idx="1"/>
          </p:nvPr>
        </p:nvPicPr>
        <p:blipFill>
          <a:blip r:embed="rId2" cstate="print">
            <a:extLst>
              <a:ext uri="{28A0092B-C50C-407E-A947-70E740481C1C}">
                <a14:useLocalDpi xmlns:a14="http://schemas.microsoft.com/office/drawing/2010/main" xmlns="" val="0"/>
              </a:ext>
            </a:extLst>
          </a:blip>
          <a:stretch>
            <a:fillRect/>
          </a:stretch>
        </p:blipFill>
        <p:spPr>
          <a:xfrm>
            <a:off x="561643" y="1735578"/>
            <a:ext cx="3744416" cy="3286472"/>
          </a:xfrm>
        </p:spPr>
      </p:pic>
      <p:sp>
        <p:nvSpPr>
          <p:cNvPr id="4" name="Slayt Numarası Yer Tutucusu 3">
            <a:extLst>
              <a:ext uri="{FF2B5EF4-FFF2-40B4-BE49-F238E27FC236}">
                <a16:creationId xmlns:a16="http://schemas.microsoft.com/office/drawing/2014/main" xmlns="" id="{95C6D826-E61A-4EA0-A0C1-04CEC53D5999}"/>
              </a:ext>
            </a:extLst>
          </p:cNvPr>
          <p:cNvSpPr>
            <a:spLocks noGrp="1"/>
          </p:cNvSpPr>
          <p:nvPr>
            <p:ph type="sldNum" sz="quarter" idx="15"/>
          </p:nvPr>
        </p:nvSpPr>
        <p:spPr/>
        <p:txBody>
          <a:bodyPr/>
          <a:lstStyle/>
          <a:p>
            <a:fld id="{BDB88658-EA30-4543-BE08-A23A5EFFD113}" type="slidenum">
              <a:rPr lang="tr-TR" smtClean="0"/>
              <a:pPr/>
              <a:t>17</a:t>
            </a:fld>
            <a:endParaRPr lang="tr-TR" dirty="0"/>
          </a:p>
        </p:txBody>
      </p:sp>
      <p:pic>
        <p:nvPicPr>
          <p:cNvPr id="5" name="İçerik Yer Tutucusu 5">
            <a:extLst>
              <a:ext uri="{FF2B5EF4-FFF2-40B4-BE49-F238E27FC236}">
                <a16:creationId xmlns:a16="http://schemas.microsoft.com/office/drawing/2014/main" xmlns="" id="{DC74DF6B-EE87-416D-AE1F-C09AF29E0203}"/>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4560169" y="1735578"/>
            <a:ext cx="3568847" cy="3286472"/>
          </a:xfrm>
          <a:prstGeom prst="rect">
            <a:avLst/>
          </a:prstGeom>
        </p:spPr>
      </p:pic>
      <p:pic>
        <p:nvPicPr>
          <p:cNvPr id="6" name="Picture 3"/>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Tree>
    <p:extLst>
      <p:ext uri="{BB962C8B-B14F-4D97-AF65-F5344CB8AC3E}">
        <p14:creationId xmlns:p14="http://schemas.microsoft.com/office/powerpoint/2010/main" xmlns="" val="11570636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CD67C80B-CA78-455A-854D-8E816FF429C8}"/>
              </a:ext>
            </a:extLst>
          </p:cNvPr>
          <p:cNvSpPr>
            <a:spLocks noGrp="1"/>
          </p:cNvSpPr>
          <p:nvPr>
            <p:ph type="title"/>
          </p:nvPr>
        </p:nvSpPr>
        <p:spPr/>
        <p:txBody>
          <a:bodyPr>
            <a:normAutofit/>
          </a:bodyPr>
          <a:lstStyle/>
          <a:p>
            <a:r>
              <a:rPr lang="tr-TR" sz="2400" dirty="0">
                <a:latin typeface="Times New Roman" panose="02020603050405020304" pitchFamily="18" charset="0"/>
                <a:cs typeface="Times New Roman" panose="02020603050405020304" pitchFamily="18" charset="0"/>
              </a:rPr>
              <a:t>revısıon</a:t>
            </a:r>
          </a:p>
        </p:txBody>
      </p:sp>
      <p:pic>
        <p:nvPicPr>
          <p:cNvPr id="8" name="İçerik Yer Tutucusu 7">
            <a:extLst>
              <a:ext uri="{FF2B5EF4-FFF2-40B4-BE49-F238E27FC236}">
                <a16:creationId xmlns:a16="http://schemas.microsoft.com/office/drawing/2014/main" xmlns="" id="{194FCE39-4CE1-45CF-B06D-BE00CBAD6C93}"/>
              </a:ext>
            </a:extLst>
          </p:cNvPr>
          <p:cNvPicPr>
            <a:picLocks noGrp="1" noChangeAspect="1"/>
          </p:cNvPicPr>
          <p:nvPr>
            <p:ph sz="quarter" idx="1"/>
          </p:nvPr>
        </p:nvPicPr>
        <p:blipFill>
          <a:blip r:embed="rId2" cstate="print">
            <a:extLst>
              <a:ext uri="{28A0092B-C50C-407E-A947-70E740481C1C}">
                <a14:useLocalDpi xmlns:a14="http://schemas.microsoft.com/office/drawing/2010/main" xmlns="" val="0"/>
              </a:ext>
            </a:extLst>
          </a:blip>
          <a:stretch>
            <a:fillRect/>
          </a:stretch>
        </p:blipFill>
        <p:spPr>
          <a:xfrm>
            <a:off x="457200" y="1556792"/>
            <a:ext cx="7467600" cy="4265327"/>
          </a:xfrm>
        </p:spPr>
      </p:pic>
      <p:sp>
        <p:nvSpPr>
          <p:cNvPr id="4" name="Slayt Numarası Yer Tutucusu 3">
            <a:extLst>
              <a:ext uri="{FF2B5EF4-FFF2-40B4-BE49-F238E27FC236}">
                <a16:creationId xmlns:a16="http://schemas.microsoft.com/office/drawing/2014/main" xmlns="" id="{0961B2BD-9CA8-4451-8532-1836D3966778}"/>
              </a:ext>
            </a:extLst>
          </p:cNvPr>
          <p:cNvSpPr>
            <a:spLocks noGrp="1"/>
          </p:cNvSpPr>
          <p:nvPr>
            <p:ph type="sldNum" sz="quarter" idx="15"/>
          </p:nvPr>
        </p:nvSpPr>
        <p:spPr/>
        <p:txBody>
          <a:bodyPr/>
          <a:lstStyle/>
          <a:p>
            <a:fld id="{BDB88658-EA30-4543-BE08-A23A5EFFD113}" type="slidenum">
              <a:rPr lang="tr-TR" smtClean="0"/>
              <a:pPr/>
              <a:t>18</a:t>
            </a:fld>
            <a:endParaRPr lang="tr-TR" dirty="0"/>
          </a:p>
        </p:txBody>
      </p:sp>
      <p:pic>
        <p:nvPicPr>
          <p:cNvPr id="5" name="Picture 3"/>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Tree>
    <p:extLst>
      <p:ext uri="{BB962C8B-B14F-4D97-AF65-F5344CB8AC3E}">
        <p14:creationId xmlns:p14="http://schemas.microsoft.com/office/powerpoint/2010/main" xmlns="" val="565814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457200" y="274638"/>
            <a:ext cx="6779096"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sp>
        <p:nvSpPr>
          <p:cNvPr id="3" name="2 İçerik Yer Tutucusu"/>
          <p:cNvSpPr>
            <a:spLocks noGrp="1"/>
          </p:cNvSpPr>
          <p:nvPr>
            <p:ph sz="quarter" idx="1"/>
          </p:nvPr>
        </p:nvSpPr>
        <p:spPr/>
        <p:txBody>
          <a:bodyPr>
            <a:normAutofit fontScale="70000" lnSpcReduction="20000"/>
          </a:bodyPr>
          <a:lstStyle/>
          <a:p>
            <a:pPr>
              <a:buNone/>
            </a:pPr>
            <a:r>
              <a:rPr lang="en-US" sz="2700" b="1" cap="small" dirty="0">
                <a:latin typeface="Times New Roman" pitchFamily="18" charset="0"/>
                <a:ea typeface="+mj-ea"/>
                <a:cs typeface="Times New Roman" pitchFamily="18" charset="0"/>
              </a:rPr>
              <a:t>C</a:t>
            </a:r>
            <a:r>
              <a:rPr lang="tr-TR" sz="2700" b="1" cap="small" dirty="0">
                <a:latin typeface="Times New Roman" pitchFamily="18" charset="0"/>
                <a:ea typeface="+mj-ea"/>
                <a:cs typeface="Times New Roman" pitchFamily="18" charset="0"/>
              </a:rPr>
              <a:t>ONTENT</a:t>
            </a:r>
          </a:p>
          <a:p>
            <a:pPr>
              <a:buFont typeface="Wingdings" pitchFamily="2" charset="2"/>
              <a:buChar char="§"/>
            </a:pPr>
            <a:r>
              <a:rPr lang="en-US" b="1" dirty="0">
                <a:latin typeface="Times New Roman" panose="02020603050405020304" pitchFamily="18" charset="0"/>
                <a:cs typeface="Times New Roman" panose="02020603050405020304" pitchFamily="18" charset="0"/>
              </a:rPr>
              <a:t>Introduction</a:t>
            </a:r>
          </a:p>
          <a:p>
            <a:pPr>
              <a:buFont typeface="Wingdings" pitchFamily="2" charset="2"/>
              <a:buChar char="§"/>
            </a:pPr>
            <a:r>
              <a:rPr lang="en-US" b="1" dirty="0">
                <a:latin typeface="Times New Roman" panose="02020603050405020304" pitchFamily="18" charset="0"/>
                <a:cs typeface="Times New Roman" panose="02020603050405020304" pitchFamily="18" charset="0"/>
              </a:rPr>
              <a:t>Project Analysis</a:t>
            </a:r>
          </a:p>
          <a:p>
            <a:pPr>
              <a:buNone/>
            </a:pPr>
            <a:r>
              <a:rPr lang="en-US" dirty="0">
                <a:latin typeface="Times New Roman" panose="02020603050405020304" pitchFamily="18" charset="0"/>
                <a:cs typeface="Times New Roman" panose="02020603050405020304" pitchFamily="18" charset="0"/>
              </a:rPr>
              <a:t>-Understanding the Project </a:t>
            </a:r>
          </a:p>
          <a:p>
            <a:pPr>
              <a:buNone/>
            </a:pPr>
            <a:r>
              <a:rPr lang="en-US" dirty="0">
                <a:latin typeface="Times New Roman" panose="02020603050405020304" pitchFamily="18" charset="0"/>
                <a:cs typeface="Times New Roman" panose="02020603050405020304" pitchFamily="18" charset="0"/>
              </a:rPr>
              <a:t>-Project Team and Roles </a:t>
            </a:r>
          </a:p>
          <a:p>
            <a:pPr>
              <a:buNone/>
            </a:pPr>
            <a:r>
              <a:rPr lang="en-US" dirty="0">
                <a:latin typeface="Times New Roman" panose="02020603050405020304" pitchFamily="18" charset="0"/>
                <a:cs typeface="Times New Roman" panose="02020603050405020304" pitchFamily="18" charset="0"/>
              </a:rPr>
              <a:t>-Literature Survey</a:t>
            </a:r>
          </a:p>
          <a:p>
            <a:pPr>
              <a:buNone/>
            </a:pPr>
            <a:r>
              <a:rPr lang="en-US" dirty="0">
                <a:latin typeface="Times New Roman" panose="02020603050405020304" pitchFamily="18" charset="0"/>
                <a:cs typeface="Times New Roman" panose="02020603050405020304" pitchFamily="18" charset="0"/>
              </a:rPr>
              <a:t>-Goal Objectives and Deliverables</a:t>
            </a:r>
          </a:p>
          <a:p>
            <a:pPr>
              <a:buNone/>
            </a:pPr>
            <a:r>
              <a:rPr lang="en-US" dirty="0">
                <a:latin typeface="Times New Roman" panose="02020603050405020304" pitchFamily="18" charset="0"/>
                <a:cs typeface="Times New Roman" panose="02020603050405020304" pitchFamily="18" charset="0"/>
              </a:rPr>
              <a:t>-Schedule and Plan</a:t>
            </a:r>
          </a:p>
          <a:p>
            <a:pPr>
              <a:buFont typeface="Wingdings" pitchFamily="2" charset="2"/>
              <a:buChar char="§"/>
            </a:pPr>
            <a:r>
              <a:rPr lang="en-US" b="1" dirty="0">
                <a:latin typeface="Times New Roman" panose="02020603050405020304" pitchFamily="18" charset="0"/>
                <a:cs typeface="Times New Roman" panose="02020603050405020304" pitchFamily="18" charset="0"/>
              </a:rPr>
              <a:t>Requirement Analysis</a:t>
            </a:r>
          </a:p>
          <a:p>
            <a:pPr>
              <a:buNone/>
            </a:pPr>
            <a:r>
              <a:rPr lang="en-US" dirty="0">
                <a:latin typeface="Times New Roman" panose="02020603050405020304" pitchFamily="18" charset="0"/>
                <a:cs typeface="Times New Roman" panose="02020603050405020304" pitchFamily="18" charset="0"/>
              </a:rPr>
              <a:t>-Technology Survey</a:t>
            </a:r>
          </a:p>
          <a:p>
            <a:pPr>
              <a:buNone/>
            </a:pPr>
            <a:r>
              <a:rPr lang="en-US" dirty="0">
                <a:latin typeface="Times New Roman" panose="02020603050405020304" pitchFamily="18" charset="0"/>
                <a:cs typeface="Times New Roman" panose="02020603050405020304" pitchFamily="18" charset="0"/>
              </a:rPr>
              <a:t>-Requirement Breakdown</a:t>
            </a:r>
          </a:p>
          <a:p>
            <a:pPr>
              <a:buFont typeface="Wingdings" pitchFamily="2" charset="2"/>
              <a:buChar char="§"/>
            </a:pPr>
            <a:r>
              <a:rPr lang="en-US" b="1" dirty="0">
                <a:latin typeface="Times New Roman" panose="02020603050405020304" pitchFamily="18" charset="0"/>
                <a:cs typeface="Times New Roman" panose="02020603050405020304" pitchFamily="18" charset="0"/>
              </a:rPr>
              <a:t>Design Specifications and Concept Development</a:t>
            </a:r>
          </a:p>
          <a:p>
            <a:pPr>
              <a:buNone/>
            </a:pPr>
            <a:r>
              <a:rPr lang="en-US" dirty="0">
                <a:latin typeface="Times New Roman" panose="02020603050405020304" pitchFamily="18" charset="0"/>
                <a:cs typeface="Times New Roman" panose="02020603050405020304" pitchFamily="18" charset="0"/>
              </a:rPr>
              <a:t>-System Block Diagram</a:t>
            </a:r>
          </a:p>
          <a:p>
            <a:pPr>
              <a:buNone/>
            </a:pPr>
            <a:r>
              <a:rPr lang="en-US" dirty="0">
                <a:latin typeface="Times New Roman" panose="02020603050405020304" pitchFamily="18" charset="0"/>
                <a:cs typeface="Times New Roman" panose="02020603050405020304" pitchFamily="18" charset="0"/>
              </a:rPr>
              <a:t>-System Design Specifications </a:t>
            </a:r>
          </a:p>
          <a:p>
            <a:pPr>
              <a:buNone/>
            </a:pPr>
            <a:r>
              <a:rPr lang="en-US" dirty="0">
                <a:latin typeface="Times New Roman" panose="02020603050405020304" pitchFamily="18" charset="0"/>
                <a:cs typeface="Times New Roman" panose="02020603050405020304" pitchFamily="18" charset="0"/>
              </a:rPr>
              <a:t>-Sub-System Specifications</a:t>
            </a:r>
          </a:p>
          <a:p>
            <a:pPr>
              <a:buFont typeface="Wingdings" pitchFamily="2" charset="2"/>
              <a:buChar char="§"/>
            </a:pPr>
            <a:r>
              <a:rPr lang="en-US" b="1" dirty="0">
                <a:latin typeface="Times New Roman" panose="02020603050405020304" pitchFamily="18" charset="0"/>
                <a:cs typeface="Times New Roman" panose="02020603050405020304" pitchFamily="18" charset="0"/>
              </a:rPr>
              <a:t>Procurement (Material, Equipment)</a:t>
            </a:r>
          </a:p>
          <a:p>
            <a:pPr>
              <a:buFont typeface="Wingdings" pitchFamily="2" charset="2"/>
              <a:buChar char="§"/>
            </a:pPr>
            <a:r>
              <a:rPr lang="en-US" b="1" dirty="0">
                <a:latin typeface="Times New Roman" panose="02020603050405020304" pitchFamily="18" charset="0"/>
                <a:cs typeface="Times New Roman" panose="02020603050405020304" pitchFamily="18" charset="0"/>
              </a:rPr>
              <a:t>Conclusion </a:t>
            </a:r>
          </a:p>
          <a:p>
            <a:pPr>
              <a:buNone/>
            </a:pPr>
            <a:endParaRPr lang="en-US" dirty="0">
              <a:latin typeface="Times New Roman" panose="02020603050405020304" pitchFamily="18" charset="0"/>
              <a:cs typeface="Times New Roman" panose="02020603050405020304" pitchFamily="18" charset="0"/>
            </a:endParaRPr>
          </a:p>
          <a:p>
            <a:pPr>
              <a:buNone/>
            </a:pPr>
            <a:endParaRPr lang="tr-TR" sz="2700" b="1" cap="small" dirty="0">
              <a:solidFill>
                <a:schemeClr val="tx2"/>
              </a:solidFill>
              <a:latin typeface="Times New Roman" pitchFamily="18" charset="0"/>
              <a:ea typeface="+mj-ea"/>
              <a:cs typeface="Times New Roman" pitchFamily="18" charset="0"/>
            </a:endParaRPr>
          </a:p>
          <a:p>
            <a:pPr>
              <a:buNone/>
            </a:pPr>
            <a:endParaRPr lang="en-US" sz="2700" b="1" cap="small" dirty="0">
              <a:solidFill>
                <a:schemeClr val="tx2"/>
              </a:solidFill>
              <a:latin typeface="Times New Roman" pitchFamily="18" charset="0"/>
              <a:ea typeface="+mj-ea"/>
              <a:cs typeface="Times New Roman"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
        <p:nvSpPr>
          <p:cNvPr id="5" name="4 Slayt Numarası Yer Tutucusu"/>
          <p:cNvSpPr>
            <a:spLocks noGrp="1"/>
          </p:cNvSpPr>
          <p:nvPr>
            <p:ph type="sldNum" sz="quarter" idx="15"/>
          </p:nvPr>
        </p:nvSpPr>
        <p:spPr/>
        <p:txBody>
          <a:bodyPr/>
          <a:lstStyle/>
          <a:p>
            <a:fld id="{BDB88658-EA30-4543-BE08-A23A5EFFD113}" type="slidenum">
              <a:rPr lang="tr-TR" smtClean="0"/>
              <a:pPr/>
              <a:t>1</a:t>
            </a:fld>
            <a:endParaRPr lang="tr-T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5E0C7820-B4D7-4278-8DA4-EDE2F1DA0BE4}"/>
              </a:ext>
            </a:extLst>
          </p:cNvPr>
          <p:cNvSpPr>
            <a:spLocks noGrp="1"/>
          </p:cNvSpPr>
          <p:nvPr>
            <p:ph type="title"/>
          </p:nvPr>
        </p:nvSpPr>
        <p:spPr/>
        <p:txBody>
          <a:bodyPr>
            <a:normAutofit/>
          </a:bodyPr>
          <a:lstStyle/>
          <a:p>
            <a:r>
              <a:rPr lang="tr-TR" sz="2000" dirty="0">
                <a:latin typeface="Times New Roman" panose="02020603050405020304" pitchFamily="18" charset="0"/>
                <a:cs typeface="Times New Roman" panose="02020603050405020304" pitchFamily="18" charset="0"/>
              </a:rPr>
              <a:t>WORKSHOP</a:t>
            </a:r>
          </a:p>
        </p:txBody>
      </p:sp>
      <p:pic>
        <p:nvPicPr>
          <p:cNvPr id="6" name="İçerik Yer Tutucusu 5">
            <a:extLst>
              <a:ext uri="{FF2B5EF4-FFF2-40B4-BE49-F238E27FC236}">
                <a16:creationId xmlns:a16="http://schemas.microsoft.com/office/drawing/2014/main" xmlns="" id="{F12FA1E1-E88E-4AF2-8E5F-0B0F163CE08C}"/>
              </a:ext>
            </a:extLst>
          </p:cNvPr>
          <p:cNvPicPr>
            <a:picLocks noGrp="1" noChangeAspect="1"/>
          </p:cNvPicPr>
          <p:nvPr>
            <p:ph sz="quarter" idx="1"/>
          </p:nvPr>
        </p:nvPicPr>
        <p:blipFill>
          <a:blip r:embed="rId2" cstate="print">
            <a:extLst>
              <a:ext uri="{28A0092B-C50C-407E-A947-70E740481C1C}">
                <a14:useLocalDpi xmlns:a14="http://schemas.microsoft.com/office/drawing/2010/main" xmlns="" val="0"/>
              </a:ext>
            </a:extLst>
          </a:blip>
          <a:stretch>
            <a:fillRect/>
          </a:stretch>
        </p:blipFill>
        <p:spPr>
          <a:xfrm>
            <a:off x="457200" y="1556793"/>
            <a:ext cx="3504753" cy="2160239"/>
          </a:xfrm>
        </p:spPr>
      </p:pic>
      <p:sp>
        <p:nvSpPr>
          <p:cNvPr id="4" name="Slayt Numarası Yer Tutucusu 3">
            <a:extLst>
              <a:ext uri="{FF2B5EF4-FFF2-40B4-BE49-F238E27FC236}">
                <a16:creationId xmlns:a16="http://schemas.microsoft.com/office/drawing/2014/main" xmlns="" id="{99038291-DE42-435D-80C1-298A80746956}"/>
              </a:ext>
            </a:extLst>
          </p:cNvPr>
          <p:cNvSpPr>
            <a:spLocks noGrp="1"/>
          </p:cNvSpPr>
          <p:nvPr>
            <p:ph type="sldNum" sz="quarter" idx="15"/>
          </p:nvPr>
        </p:nvSpPr>
        <p:spPr/>
        <p:txBody>
          <a:bodyPr/>
          <a:lstStyle/>
          <a:p>
            <a:fld id="{BDB88658-EA30-4543-BE08-A23A5EFFD113}" type="slidenum">
              <a:rPr lang="tr-TR" smtClean="0"/>
              <a:pPr/>
              <a:t>19</a:t>
            </a:fld>
            <a:endParaRPr lang="tr-TR" dirty="0"/>
          </a:p>
        </p:txBody>
      </p:sp>
      <p:pic>
        <p:nvPicPr>
          <p:cNvPr id="8" name="Resim 7">
            <a:extLst>
              <a:ext uri="{FF2B5EF4-FFF2-40B4-BE49-F238E27FC236}">
                <a16:creationId xmlns:a16="http://schemas.microsoft.com/office/drawing/2014/main" xmlns="" id="{B163D86B-DB7A-414E-80AE-3011B959BD32}"/>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4139951" y="1556793"/>
            <a:ext cx="3579863" cy="2160239"/>
          </a:xfrm>
          <a:prstGeom prst="rect">
            <a:avLst/>
          </a:prstGeom>
        </p:spPr>
      </p:pic>
      <p:pic>
        <p:nvPicPr>
          <p:cNvPr id="10" name="Resim 9">
            <a:extLst>
              <a:ext uri="{FF2B5EF4-FFF2-40B4-BE49-F238E27FC236}">
                <a16:creationId xmlns:a16="http://schemas.microsoft.com/office/drawing/2014/main" xmlns="" id="{19EE5176-E1EB-403E-84EF-411B225B7C78}"/>
              </a:ext>
            </a:extLst>
          </p:cNvPr>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457200" y="3789039"/>
            <a:ext cx="3504753" cy="2160239"/>
          </a:xfrm>
          <a:prstGeom prst="rect">
            <a:avLst/>
          </a:prstGeom>
        </p:spPr>
      </p:pic>
      <p:pic>
        <p:nvPicPr>
          <p:cNvPr id="14" name="Resim 13">
            <a:extLst>
              <a:ext uri="{FF2B5EF4-FFF2-40B4-BE49-F238E27FC236}">
                <a16:creationId xmlns:a16="http://schemas.microsoft.com/office/drawing/2014/main" xmlns="" id="{D7DF1C67-80E3-4C4C-AEDE-07A27B00B39D}"/>
              </a:ext>
            </a:extLst>
          </p:cNvPr>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4139952" y="3784358"/>
            <a:ext cx="3579863" cy="2160239"/>
          </a:xfrm>
          <a:prstGeom prst="rect">
            <a:avLst/>
          </a:prstGeom>
        </p:spPr>
      </p:pic>
      <p:pic>
        <p:nvPicPr>
          <p:cNvPr id="9" name="Picture 3"/>
          <p:cNvPicPr>
            <a:picLocks noChangeAspect="1"/>
          </p:cNvPicPr>
          <p:nvPr/>
        </p:nvPicPr>
        <p:blipFill>
          <a:blip r:embed="rId6"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Tree>
    <p:extLst>
      <p:ext uri="{BB962C8B-B14F-4D97-AF65-F5344CB8AC3E}">
        <p14:creationId xmlns:p14="http://schemas.microsoft.com/office/powerpoint/2010/main" xmlns="" val="12011981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7D9D5859-63F8-4D3E-8E58-36C5DEFDA79C}"/>
              </a:ext>
            </a:extLst>
          </p:cNvPr>
          <p:cNvSpPr>
            <a:spLocks noGrp="1"/>
          </p:cNvSpPr>
          <p:nvPr>
            <p:ph type="title"/>
          </p:nvPr>
        </p:nvSpPr>
        <p:spPr/>
        <p:txBody>
          <a:bodyPr>
            <a:normAutofit/>
          </a:bodyPr>
          <a:lstStyle/>
          <a:p>
            <a:r>
              <a:rPr lang="tr-TR" sz="2000" dirty="0">
                <a:latin typeface="Times New Roman" panose="02020603050405020304" pitchFamily="18" charset="0"/>
                <a:cs typeface="Times New Roman" panose="02020603050405020304" pitchFamily="18" charset="0"/>
              </a:rPr>
              <a:t>WORKSHOP</a:t>
            </a:r>
          </a:p>
        </p:txBody>
      </p:sp>
      <p:sp>
        <p:nvSpPr>
          <p:cNvPr id="4" name="Slayt Numarası Yer Tutucusu 3">
            <a:extLst>
              <a:ext uri="{FF2B5EF4-FFF2-40B4-BE49-F238E27FC236}">
                <a16:creationId xmlns:a16="http://schemas.microsoft.com/office/drawing/2014/main" xmlns="" id="{67C5D0E8-2FE4-42E1-A0F7-AA589F6D741C}"/>
              </a:ext>
            </a:extLst>
          </p:cNvPr>
          <p:cNvSpPr>
            <a:spLocks noGrp="1"/>
          </p:cNvSpPr>
          <p:nvPr>
            <p:ph type="sldNum" sz="quarter" idx="15"/>
          </p:nvPr>
        </p:nvSpPr>
        <p:spPr/>
        <p:txBody>
          <a:bodyPr/>
          <a:lstStyle/>
          <a:p>
            <a:fld id="{BDB88658-EA30-4543-BE08-A23A5EFFD113}" type="slidenum">
              <a:rPr lang="tr-TR" smtClean="0"/>
              <a:pPr/>
              <a:t>20</a:t>
            </a:fld>
            <a:endParaRPr lang="tr-TR" dirty="0"/>
          </a:p>
        </p:txBody>
      </p:sp>
      <p:pic>
        <p:nvPicPr>
          <p:cNvPr id="16" name="Resim 15">
            <a:extLst>
              <a:ext uri="{FF2B5EF4-FFF2-40B4-BE49-F238E27FC236}">
                <a16:creationId xmlns:a16="http://schemas.microsoft.com/office/drawing/2014/main" xmlns="" id="{03017AF2-2B0B-41B2-B11C-A8E452DB221A}"/>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4355976" y="1484785"/>
            <a:ext cx="3773040" cy="2304256"/>
          </a:xfrm>
          <a:prstGeom prst="rect">
            <a:avLst/>
          </a:prstGeom>
        </p:spPr>
      </p:pic>
      <p:pic>
        <p:nvPicPr>
          <p:cNvPr id="18" name="Resim 17">
            <a:extLst>
              <a:ext uri="{FF2B5EF4-FFF2-40B4-BE49-F238E27FC236}">
                <a16:creationId xmlns:a16="http://schemas.microsoft.com/office/drawing/2014/main" xmlns="" id="{68830CDF-A985-4CD3-8F6C-312D004B4514}"/>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457201" y="3919817"/>
            <a:ext cx="3773039" cy="2272443"/>
          </a:xfrm>
          <a:prstGeom prst="rect">
            <a:avLst/>
          </a:prstGeom>
        </p:spPr>
      </p:pic>
      <p:pic>
        <p:nvPicPr>
          <p:cNvPr id="22" name="Resim 21">
            <a:extLst>
              <a:ext uri="{FF2B5EF4-FFF2-40B4-BE49-F238E27FC236}">
                <a16:creationId xmlns:a16="http://schemas.microsoft.com/office/drawing/2014/main" xmlns="" id="{0CD3F606-1BF3-4DBA-A703-41A31630C09E}"/>
              </a:ext>
            </a:extLst>
          </p:cNvPr>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4355976" y="3919819"/>
            <a:ext cx="3773040" cy="2272442"/>
          </a:xfrm>
          <a:prstGeom prst="rect">
            <a:avLst/>
          </a:prstGeom>
        </p:spPr>
      </p:pic>
      <p:pic>
        <p:nvPicPr>
          <p:cNvPr id="7" name="İçerik Yer Tutucusu 6">
            <a:extLst>
              <a:ext uri="{FF2B5EF4-FFF2-40B4-BE49-F238E27FC236}">
                <a16:creationId xmlns:a16="http://schemas.microsoft.com/office/drawing/2014/main" xmlns="" id="{9C58B19E-57B0-45E7-BE9B-E065EB54ED16}"/>
              </a:ext>
            </a:extLst>
          </p:cNvPr>
          <p:cNvPicPr>
            <a:picLocks noGrp="1" noChangeAspect="1"/>
          </p:cNvPicPr>
          <p:nvPr>
            <p:ph sz="quarter" idx="1"/>
          </p:nvPr>
        </p:nvPicPr>
        <p:blipFill>
          <a:blip r:embed="rId5" cstate="print">
            <a:extLst>
              <a:ext uri="{28A0092B-C50C-407E-A947-70E740481C1C}">
                <a14:useLocalDpi xmlns:a14="http://schemas.microsoft.com/office/drawing/2010/main" xmlns="" val="0"/>
              </a:ext>
            </a:extLst>
          </a:blip>
          <a:stretch>
            <a:fillRect/>
          </a:stretch>
        </p:blipFill>
        <p:spPr>
          <a:xfrm>
            <a:off x="323528" y="1340768"/>
            <a:ext cx="4032448" cy="2602807"/>
          </a:xfrm>
        </p:spPr>
      </p:pic>
      <p:pic>
        <p:nvPicPr>
          <p:cNvPr id="8" name="Picture 3"/>
          <p:cNvPicPr>
            <a:picLocks noChangeAspect="1"/>
          </p:cNvPicPr>
          <p:nvPr/>
        </p:nvPicPr>
        <p:blipFill>
          <a:blip r:embed="rId6"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Tree>
    <p:extLst>
      <p:ext uri="{BB962C8B-B14F-4D97-AF65-F5344CB8AC3E}">
        <p14:creationId xmlns:p14="http://schemas.microsoft.com/office/powerpoint/2010/main" xmlns="" val="40072897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4" name="3 İçerik Yer Tutucusu" descr="Qestions.jpg"/>
          <p:cNvPicPr>
            <a:picLocks noGrp="1" noChangeAspect="1"/>
          </p:cNvPicPr>
          <p:nvPr>
            <p:ph sz="quarter" idx="1"/>
          </p:nvPr>
        </p:nvPicPr>
        <p:blipFill>
          <a:blip r:embed="rId2" cstate="print"/>
          <a:stretch>
            <a:fillRect/>
          </a:stretch>
        </p:blipFill>
        <p:spPr>
          <a:xfrm>
            <a:off x="827584" y="2276872"/>
            <a:ext cx="7272808" cy="3816424"/>
          </a:xfrm>
        </p:spPr>
      </p:pic>
      <p:sp>
        <p:nvSpPr>
          <p:cNvPr id="5" name="4 Dikdörtgen"/>
          <p:cNvSpPr/>
          <p:nvPr/>
        </p:nvSpPr>
        <p:spPr>
          <a:xfrm>
            <a:off x="2195736" y="1124744"/>
            <a:ext cx="4572000" cy="1077218"/>
          </a:xfrm>
          <a:prstGeom prst="rect">
            <a:avLst/>
          </a:prstGeom>
        </p:spPr>
        <p:txBody>
          <a:bodyPr>
            <a:spAutoFit/>
          </a:bodyPr>
          <a:lstStyle/>
          <a:p>
            <a:pPr algn="ctr"/>
            <a:r>
              <a:rPr lang="en-US" sz="3200" dirty="0">
                <a:latin typeface="Times New Roman" pitchFamily="18" charset="0"/>
                <a:cs typeface="Times New Roman" pitchFamily="18" charset="0"/>
              </a:rPr>
              <a:t>Thank you for listening…</a:t>
            </a:r>
            <a:br>
              <a:rPr lang="en-US" sz="3200" dirty="0">
                <a:latin typeface="Times New Roman" pitchFamily="18" charset="0"/>
                <a:cs typeface="Times New Roman" pitchFamily="18" charset="0"/>
              </a:rPr>
            </a:br>
            <a:r>
              <a:rPr lang="en-US" sz="3200" dirty="0">
                <a:latin typeface="Times New Roman" pitchFamily="18" charset="0"/>
                <a:cs typeface="Times New Roman" pitchFamily="18" charset="0"/>
              </a:rPr>
              <a:t>Any Question?</a:t>
            </a:r>
            <a:endParaRPr lang="tr-TR" sz="3200" dirty="0">
              <a:latin typeface="Times New Roman" pitchFamily="18" charset="0"/>
              <a:cs typeface="Times New Roman" pitchFamily="18" charset="0"/>
            </a:endParaRPr>
          </a:p>
        </p:txBody>
      </p:sp>
      <p:sp>
        <p:nvSpPr>
          <p:cNvPr id="6" name="5 Slayt Numarası Yer Tutucusu"/>
          <p:cNvSpPr>
            <a:spLocks noGrp="1"/>
          </p:cNvSpPr>
          <p:nvPr>
            <p:ph type="sldNum" sz="quarter" idx="15"/>
          </p:nvPr>
        </p:nvSpPr>
        <p:spPr/>
        <p:txBody>
          <a:bodyPr/>
          <a:lstStyle/>
          <a:p>
            <a:fld id="{BDB88658-EA30-4543-BE08-A23A5EFFD113}" type="slidenum">
              <a:rPr lang="tr-TR" smtClean="0"/>
              <a:pPr/>
              <a:t>21</a:t>
            </a:fld>
            <a:endParaRPr lang="tr-TR" dirty="0"/>
          </a:p>
        </p:txBody>
      </p:sp>
      <p:pic>
        <p:nvPicPr>
          <p:cNvPr id="7" name="Picture 3"/>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a:xfrm>
            <a:off x="457200" y="1052736"/>
            <a:ext cx="7467600" cy="5616624"/>
          </a:xfrm>
        </p:spPr>
        <p:txBody>
          <a:bodyPr>
            <a:normAutofit/>
          </a:bodyPr>
          <a:lstStyle/>
          <a:p>
            <a:pPr>
              <a:buFont typeface="Wingdings" pitchFamily="2" charset="2"/>
              <a:buChar char="§"/>
            </a:pPr>
            <a:r>
              <a:rPr lang="en-US" sz="3400" b="1" dirty="0">
                <a:solidFill>
                  <a:schemeClr val="accent1">
                    <a:lumMod val="75000"/>
                  </a:schemeClr>
                </a:solidFill>
                <a:latin typeface="Times New Roman" pitchFamily="18" charset="0"/>
                <a:cs typeface="Times New Roman" pitchFamily="18" charset="0"/>
              </a:rPr>
              <a:t>Project Analysis</a:t>
            </a:r>
            <a:endParaRPr lang="tr-TR" sz="3400" b="1" dirty="0">
              <a:solidFill>
                <a:schemeClr val="accent1">
                  <a:lumMod val="75000"/>
                </a:schemeClr>
              </a:solidFill>
              <a:latin typeface="Times New Roman" pitchFamily="18" charset="0"/>
              <a:cs typeface="Times New Roman"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Understanding the Project</a:t>
            </a:r>
            <a:endParaRPr lang="tr-TR" dirty="0">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r>
              <a:rPr lang="tr-TR" sz="1700" b="0" i="0" dirty="0">
                <a:solidFill>
                  <a:srgbClr val="000000"/>
                </a:solidFill>
                <a:effectLst/>
                <a:latin typeface="Times New Roman" panose="02020603050405020304" pitchFamily="18" charset="0"/>
                <a:cs typeface="Times New Roman" panose="02020603050405020304" pitchFamily="18" charset="0"/>
              </a:rPr>
              <a:t>P</a:t>
            </a:r>
            <a:r>
              <a:rPr lang="en-US" sz="1700" b="0" i="0" dirty="0">
                <a:solidFill>
                  <a:srgbClr val="000000"/>
                </a:solidFill>
                <a:effectLst/>
                <a:latin typeface="Times New Roman" panose="02020603050405020304" pitchFamily="18" charset="0"/>
                <a:cs typeface="Times New Roman" panose="02020603050405020304" pitchFamily="18" charset="0"/>
              </a:rPr>
              <a:t>roject is called "Foam Cutting Machine".</a:t>
            </a:r>
            <a:endParaRPr lang="tr-TR" sz="1700" b="0" i="0" dirty="0">
              <a:solidFill>
                <a:srgbClr val="000000"/>
              </a:solidFill>
              <a:effectLst/>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r>
              <a:rPr lang="en-US" sz="1700" b="0" i="0" dirty="0">
                <a:solidFill>
                  <a:srgbClr val="000000"/>
                </a:solidFill>
                <a:effectLst/>
                <a:latin typeface="Times New Roman" panose="02020603050405020304" pitchFamily="18" charset="0"/>
                <a:cs typeface="Times New Roman" panose="02020603050405020304" pitchFamily="18" charset="0"/>
              </a:rPr>
              <a:t>Preparing prototypes in advance and seeing its suitability for implementation in major sectors such as art design, aircraft modeling and advertising is one of the best methods to eliminate future costs and time losses. </a:t>
            </a:r>
            <a:r>
              <a:rPr lang="tr-TR" sz="1700" b="0" i="0" dirty="0">
                <a:solidFill>
                  <a:srgbClr val="000000"/>
                </a:solidFill>
                <a:effectLst/>
                <a:latin typeface="Times New Roman" panose="02020603050405020304" pitchFamily="18" charset="0"/>
                <a:cs typeface="Times New Roman" panose="02020603050405020304" pitchFamily="18" charset="0"/>
              </a:rPr>
              <a:t>	</a:t>
            </a:r>
          </a:p>
          <a:p>
            <a:pPr lvl="1">
              <a:buFont typeface="Courier New" panose="02070309020205020404" pitchFamily="49" charset="0"/>
              <a:buChar char="o"/>
            </a:pPr>
            <a:r>
              <a:rPr lang="tr-TR" sz="1700" b="0" i="0" dirty="0">
                <a:solidFill>
                  <a:srgbClr val="000000"/>
                </a:solidFill>
                <a:effectLst/>
                <a:latin typeface="Times New Roman" panose="02020603050405020304" pitchFamily="18" charset="0"/>
                <a:cs typeface="Times New Roman" panose="02020603050405020304" pitchFamily="18" charset="0"/>
              </a:rPr>
              <a:t>D</a:t>
            </a:r>
            <a:r>
              <a:rPr lang="en-US" sz="1700" b="0" i="0" dirty="0">
                <a:solidFill>
                  <a:srgbClr val="000000"/>
                </a:solidFill>
                <a:effectLst/>
                <a:latin typeface="Times New Roman" panose="02020603050405020304" pitchFamily="18" charset="0"/>
                <a:cs typeface="Times New Roman" panose="02020603050405020304" pitchFamily="18" charset="0"/>
              </a:rPr>
              <a:t>esigned to cut 2-D and approximately 400x400x400mm 3-D foam parts in approximately A2 paper sizes (4</a:t>
            </a:r>
            <a:r>
              <a:rPr lang="tr-TR" sz="1700" b="0" i="0" dirty="0">
                <a:solidFill>
                  <a:srgbClr val="000000"/>
                </a:solidFill>
                <a:effectLst/>
                <a:latin typeface="Times New Roman" panose="02020603050405020304" pitchFamily="18" charset="0"/>
                <a:cs typeface="Times New Roman" panose="02020603050405020304" pitchFamily="18" charset="0"/>
              </a:rPr>
              <a:t>6</a:t>
            </a:r>
            <a:r>
              <a:rPr lang="en-US" sz="1700" b="0" i="0" dirty="0">
                <a:solidFill>
                  <a:srgbClr val="000000"/>
                </a:solidFill>
                <a:effectLst/>
                <a:latin typeface="Times New Roman" panose="02020603050405020304" pitchFamily="18" charset="0"/>
                <a:cs typeface="Times New Roman" panose="02020603050405020304" pitchFamily="18" charset="0"/>
              </a:rPr>
              <a:t>0x</a:t>
            </a:r>
            <a:r>
              <a:rPr lang="tr-TR" sz="1700" b="0" i="0" dirty="0">
                <a:solidFill>
                  <a:srgbClr val="000000"/>
                </a:solidFill>
                <a:effectLst/>
                <a:latin typeface="Times New Roman" panose="02020603050405020304" pitchFamily="18" charset="0"/>
                <a:cs typeface="Times New Roman" panose="02020603050405020304" pitchFamily="18" charset="0"/>
              </a:rPr>
              <a:t>440</a:t>
            </a:r>
            <a:r>
              <a:rPr lang="en-US" sz="1700" b="0" i="0" dirty="0">
                <a:solidFill>
                  <a:srgbClr val="000000"/>
                </a:solidFill>
                <a:effectLst/>
                <a:latin typeface="Times New Roman" panose="02020603050405020304" pitchFamily="18" charset="0"/>
                <a:cs typeface="Times New Roman" panose="02020603050405020304" pitchFamily="18" charset="0"/>
              </a:rPr>
              <a:t>mm) </a:t>
            </a:r>
            <a:endParaRPr lang="tr-TR" sz="1700" b="0" i="0" dirty="0">
              <a:solidFill>
                <a:srgbClr val="000000"/>
              </a:solidFill>
              <a:effectLst/>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r>
              <a:rPr lang="tr-TR" sz="1700" b="0" i="0" dirty="0">
                <a:solidFill>
                  <a:srgbClr val="000000"/>
                </a:solidFill>
                <a:effectLst/>
                <a:latin typeface="Times New Roman" panose="02020603050405020304" pitchFamily="18" charset="0"/>
                <a:cs typeface="Times New Roman" panose="02020603050405020304" pitchFamily="18" charset="0"/>
              </a:rPr>
              <a:t>Cuttin</a:t>
            </a:r>
            <a:r>
              <a:rPr lang="tr-TR" sz="1700" dirty="0">
                <a:solidFill>
                  <a:srgbClr val="000000"/>
                </a:solidFill>
                <a:latin typeface="Times New Roman" panose="02020603050405020304" pitchFamily="18" charset="0"/>
                <a:cs typeface="Times New Roman" panose="02020603050405020304" pitchFamily="18" charset="0"/>
              </a:rPr>
              <a:t>g item type </a:t>
            </a:r>
            <a:r>
              <a:rPr lang="en-US" sz="1700" b="0" i="0" dirty="0">
                <a:solidFill>
                  <a:srgbClr val="000000"/>
                </a:solidFill>
                <a:effectLst/>
                <a:latin typeface="Times New Roman" panose="02020603050405020304" pitchFamily="18" charset="0"/>
                <a:cs typeface="Times New Roman" panose="02020603050405020304" pitchFamily="18" charset="0"/>
              </a:rPr>
              <a:t>nickel-chromium alloy wire </a:t>
            </a:r>
            <a:endParaRPr lang="tr-TR" sz="1700" b="0" i="0" dirty="0">
              <a:solidFill>
                <a:srgbClr val="000000"/>
              </a:solidFill>
              <a:effectLst/>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r>
              <a:rPr lang="tr-TR" sz="1700" b="0" i="0" dirty="0">
                <a:solidFill>
                  <a:srgbClr val="000000"/>
                </a:solidFill>
                <a:effectLst/>
                <a:latin typeface="Times New Roman" panose="02020603050405020304" pitchFamily="18" charset="0"/>
                <a:cs typeface="Times New Roman" panose="02020603050405020304" pitchFamily="18" charset="0"/>
              </a:rPr>
              <a:t>Direction is that X,Y,Z </a:t>
            </a:r>
          </a:p>
          <a:p>
            <a:pPr lvl="1">
              <a:buFont typeface="Courier New" panose="02070309020205020404" pitchFamily="49" charset="0"/>
              <a:buChar char="o"/>
            </a:pPr>
            <a:r>
              <a:rPr lang="tr-TR" sz="1700" dirty="0">
                <a:solidFill>
                  <a:srgbClr val="000000"/>
                </a:solidFill>
                <a:latin typeface="Times New Roman" panose="02020603050405020304" pitchFamily="18" charset="0"/>
                <a:cs typeface="Times New Roman" panose="02020603050405020304" pitchFamily="18" charset="0"/>
              </a:rPr>
              <a:t>Strafor foam</a:t>
            </a:r>
            <a:endParaRPr lang="en-US" sz="1700" b="0" i="0" dirty="0">
              <a:solidFill>
                <a:srgbClr val="000000"/>
              </a:solidFill>
              <a:effectLst/>
              <a:latin typeface="Times New Roman" panose="02020603050405020304" pitchFamily="18" charset="0"/>
              <a:cs typeface="Times New Roman" panose="02020603050405020304" pitchFamily="18" charset="0"/>
            </a:endParaRPr>
          </a:p>
          <a:p>
            <a:pPr>
              <a:buNone/>
            </a:pPr>
            <a:endParaRPr lang="en-US"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2</a:t>
            </a:fld>
            <a:endParaRPr lang="tr-TR" dirty="0"/>
          </a:p>
        </p:txBody>
      </p:sp>
      <p:sp>
        <p:nvSpPr>
          <p:cNvPr id="5" name="1 Başlık"/>
          <p:cNvSpPr>
            <a:spLocks noGrp="1"/>
          </p:cNvSpPr>
          <p:nvPr>
            <p:ph type="title"/>
          </p:nvPr>
        </p:nvSpPr>
        <p:spPr>
          <a:xfrm>
            <a:off x="457200" y="274638"/>
            <a:ext cx="6779096"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Slayt Numarası Yer Tutucusu"/>
          <p:cNvSpPr>
            <a:spLocks noGrp="1"/>
          </p:cNvSpPr>
          <p:nvPr>
            <p:ph type="sldNum" sz="quarter" idx="15"/>
          </p:nvPr>
        </p:nvSpPr>
        <p:spPr/>
        <p:txBody>
          <a:bodyPr/>
          <a:lstStyle/>
          <a:p>
            <a:fld id="{BDB88658-EA30-4543-BE08-A23A5EFFD113}" type="slidenum">
              <a:rPr lang="tr-TR" smtClean="0"/>
              <a:pPr/>
              <a:t>3</a:t>
            </a:fld>
            <a:endParaRPr lang="tr-TR" dirty="0"/>
          </a:p>
        </p:txBody>
      </p:sp>
      <p:pic>
        <p:nvPicPr>
          <p:cNvPr id="9"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
        <p:nvSpPr>
          <p:cNvPr id="10" name="1 Başlık"/>
          <p:cNvSpPr>
            <a:spLocks noGrp="1"/>
          </p:cNvSpPr>
          <p:nvPr>
            <p:ph type="title"/>
          </p:nvPr>
        </p:nvSpPr>
        <p:spPr>
          <a:xfrm>
            <a:off x="467544" y="0"/>
            <a:ext cx="7467600"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graphicFrame>
        <p:nvGraphicFramePr>
          <p:cNvPr id="16" name="15 İçerik Yer Tutucusu"/>
          <p:cNvGraphicFramePr>
            <a:graphicFrameLocks noGrp="1"/>
          </p:cNvGraphicFramePr>
          <p:nvPr>
            <p:ph sz="quarter" idx="1"/>
          </p:nvPr>
        </p:nvGraphicFramePr>
        <p:xfrm>
          <a:off x="827584" y="1988840"/>
          <a:ext cx="6408712" cy="46805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7" name="15 İçerik Yer Tutucusu"/>
          <p:cNvGraphicFramePr>
            <a:graphicFrameLocks/>
          </p:cNvGraphicFramePr>
          <p:nvPr/>
        </p:nvGraphicFramePr>
        <p:xfrm>
          <a:off x="683568" y="836712"/>
          <a:ext cx="7467600" cy="93610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7" name="6 Dikdörtgen"/>
          <p:cNvSpPr/>
          <p:nvPr/>
        </p:nvSpPr>
        <p:spPr>
          <a:xfrm>
            <a:off x="539552" y="836712"/>
            <a:ext cx="2957476" cy="400110"/>
          </a:xfrm>
          <a:prstGeom prst="rect">
            <a:avLst/>
          </a:prstGeom>
        </p:spPr>
        <p:txBody>
          <a:bodyPr wrap="none">
            <a:spAutoFit/>
          </a:bodyPr>
          <a:lstStyle/>
          <a:p>
            <a:pPr marL="274320" indent="-274320">
              <a:spcBef>
                <a:spcPts val="600"/>
              </a:spcBef>
              <a:buClr>
                <a:schemeClr val="accent1"/>
              </a:buClr>
              <a:buSzPct val="70000"/>
              <a:buFont typeface="Wingdings" pitchFamily="2" charset="2"/>
              <a:buChar char="Ø"/>
            </a:pPr>
            <a:r>
              <a:rPr lang="en-US" sz="2000" dirty="0">
                <a:latin typeface="Times New Roman" panose="02020603050405020304" pitchFamily="18" charset="0"/>
                <a:cs typeface="Times New Roman" panose="02020603050405020304" pitchFamily="18" charset="0"/>
              </a:rPr>
              <a:t>Project Team and Roles </a:t>
            </a:r>
            <a:endParaRPr lang="tr-T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lstStyle/>
          <a:p>
            <a:pPr>
              <a:buFont typeface="Wingdings" pitchFamily="2" charset="2"/>
              <a:buChar char="Ø"/>
            </a:pPr>
            <a:r>
              <a:rPr lang="en-US" dirty="0">
                <a:latin typeface="Times New Roman" panose="02020603050405020304" pitchFamily="18" charset="0"/>
                <a:cs typeface="Times New Roman" panose="02020603050405020304" pitchFamily="18" charset="0"/>
              </a:rPr>
              <a:t>Literature Survey</a:t>
            </a:r>
            <a:endParaRPr lang="tr-TR" dirty="0">
              <a:latin typeface="Times New Roman" panose="02020603050405020304" pitchFamily="18" charset="0"/>
              <a:cs typeface="Times New Roman" panose="02020603050405020304" pitchFamily="18" charset="0"/>
            </a:endParaRPr>
          </a:p>
          <a:p>
            <a:pPr>
              <a:buFont typeface="Wingdings" pitchFamily="2" charset="2"/>
              <a:buChar char="Ø"/>
            </a:pPr>
            <a:endParaRPr lang="tr-TR"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4</a:t>
            </a:fld>
            <a:endParaRPr lang="tr-TR" dirty="0"/>
          </a:p>
        </p:txBody>
      </p:sp>
      <p:sp>
        <p:nvSpPr>
          <p:cNvPr id="5" name="1 Başlık"/>
          <p:cNvSpPr>
            <a:spLocks noGrp="1"/>
          </p:cNvSpPr>
          <p:nvPr>
            <p:ph type="title"/>
          </p:nvPr>
        </p:nvSpPr>
        <p:spPr>
          <a:xfrm>
            <a:off x="457200" y="274638"/>
            <a:ext cx="6779096"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pic>
        <p:nvPicPr>
          <p:cNvPr id="7" name="8 Resim">
            <a:extLst>
              <a:ext uri="{FF2B5EF4-FFF2-40B4-BE49-F238E27FC236}">
                <a16:creationId xmlns:a16="http://schemas.microsoft.com/office/drawing/2014/main" xmlns="" id="{0C398843-04C5-46A1-AA02-AAF75A2F8E4A}"/>
              </a:ext>
            </a:extLst>
          </p:cNvPr>
          <p:cNvPicPr/>
          <p:nvPr/>
        </p:nvPicPr>
        <p:blipFill>
          <a:blip r:embed="rId3" cstate="print">
            <a:extLst>
              <a:ext uri="{28A0092B-C50C-407E-A947-70E740481C1C}">
                <a14:useLocalDpi xmlns:a14="http://schemas.microsoft.com/office/drawing/2010/main" xmlns="" val="0"/>
              </a:ext>
            </a:extLst>
          </a:blip>
          <a:stretch>
            <a:fillRect/>
          </a:stretch>
        </p:blipFill>
        <p:spPr>
          <a:xfrm>
            <a:off x="611560" y="2060848"/>
            <a:ext cx="3240360" cy="2312670"/>
          </a:xfrm>
          <a:prstGeom prst="rect">
            <a:avLst/>
          </a:prstGeom>
        </p:spPr>
      </p:pic>
      <p:pic>
        <p:nvPicPr>
          <p:cNvPr id="8" name="4 Resim">
            <a:extLst>
              <a:ext uri="{FF2B5EF4-FFF2-40B4-BE49-F238E27FC236}">
                <a16:creationId xmlns:a16="http://schemas.microsoft.com/office/drawing/2014/main" xmlns="" id="{05B99B87-22F9-447E-9E6F-110DF099B824}"/>
              </a:ext>
            </a:extLst>
          </p:cNvPr>
          <p:cNvPicPr/>
          <p:nvPr/>
        </p:nvPicPr>
        <p:blipFill>
          <a:blip r:embed="rId4" cstate="print">
            <a:extLst>
              <a:ext uri="{28A0092B-C50C-407E-A947-70E740481C1C}">
                <a14:useLocalDpi xmlns:a14="http://schemas.microsoft.com/office/drawing/2010/main" xmlns="" val="0"/>
              </a:ext>
            </a:extLst>
          </a:blip>
          <a:stretch>
            <a:fillRect/>
          </a:stretch>
        </p:blipFill>
        <p:spPr>
          <a:xfrm>
            <a:off x="3923928" y="1989201"/>
            <a:ext cx="4000872" cy="2384317"/>
          </a:xfrm>
          <a:prstGeom prst="rect">
            <a:avLst/>
          </a:prstGeom>
        </p:spPr>
      </p:pic>
      <p:pic>
        <p:nvPicPr>
          <p:cNvPr id="9" name="9 Resim">
            <a:extLst>
              <a:ext uri="{FF2B5EF4-FFF2-40B4-BE49-F238E27FC236}">
                <a16:creationId xmlns:a16="http://schemas.microsoft.com/office/drawing/2014/main" xmlns="" id="{E71AD326-9BC1-484C-85AD-3038D1A045EA}"/>
              </a:ext>
            </a:extLst>
          </p:cNvPr>
          <p:cNvPicPr/>
          <p:nvPr/>
        </p:nvPicPr>
        <p:blipFill>
          <a:blip r:embed="rId5" cstate="print">
            <a:extLst>
              <a:ext uri="{28A0092B-C50C-407E-A947-70E740481C1C}">
                <a14:useLocalDpi xmlns:a14="http://schemas.microsoft.com/office/drawing/2010/main" xmlns="" val="0"/>
              </a:ext>
            </a:extLst>
          </a:blip>
          <a:stretch>
            <a:fillRect/>
          </a:stretch>
        </p:blipFill>
        <p:spPr>
          <a:xfrm>
            <a:off x="611560" y="4496968"/>
            <a:ext cx="7128792" cy="184023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lstStyle/>
          <a:p>
            <a:pPr>
              <a:buFont typeface="Wingdings" pitchFamily="2" charset="2"/>
              <a:buChar char="Ø"/>
            </a:pPr>
            <a:r>
              <a:rPr lang="en-US" dirty="0">
                <a:latin typeface="Times New Roman" panose="02020603050405020304" pitchFamily="18" charset="0"/>
                <a:cs typeface="Times New Roman" panose="02020603050405020304" pitchFamily="18" charset="0"/>
              </a:rPr>
              <a:t>Goal Objectives and Deliverables</a:t>
            </a:r>
            <a:endParaRPr lang="tr-TR" dirty="0">
              <a:latin typeface="Times New Roman" panose="02020603050405020304" pitchFamily="18" charset="0"/>
              <a:cs typeface="Times New Roman" panose="02020603050405020304" pitchFamily="18" charset="0"/>
            </a:endParaRPr>
          </a:p>
          <a:p>
            <a:r>
              <a:rPr lang="tr-TR" sz="2000" dirty="0">
                <a:latin typeface="Times New Roman" panose="02020603050405020304" pitchFamily="18" charset="0"/>
                <a:cs typeface="Times New Roman" panose="02020603050405020304" pitchFamily="18" charset="0"/>
              </a:rPr>
              <a:t>Cutting 2D and 3D parts</a:t>
            </a:r>
          </a:p>
          <a:p>
            <a:r>
              <a:rPr lang="tr-TR" sz="2000" dirty="0">
                <a:latin typeface="Times New Roman" panose="02020603050405020304" pitchFamily="18" charset="0"/>
                <a:cs typeface="Times New Roman" panose="02020603050405020304" pitchFamily="18" charset="0"/>
              </a:rPr>
              <a:t>Prepare prototype for project</a:t>
            </a:r>
          </a:p>
          <a:p>
            <a:r>
              <a:rPr lang="tr-TR" sz="2000" dirty="0">
                <a:latin typeface="Times New Roman" panose="02020603050405020304" pitchFamily="18" charset="0"/>
                <a:cs typeface="Times New Roman" panose="02020603050405020304" pitchFamily="18" charset="0"/>
              </a:rPr>
              <a:t>Reducing cost</a:t>
            </a:r>
          </a:p>
          <a:p>
            <a:r>
              <a:rPr lang="tr-TR" sz="2000" dirty="0">
                <a:latin typeface="Times New Roman" panose="02020603050405020304" pitchFamily="18" charset="0"/>
                <a:cs typeface="Times New Roman" panose="02020603050405020304" pitchFamily="18" charset="0"/>
              </a:rPr>
              <a:t>Avoid manifacturing errors</a:t>
            </a:r>
          </a:p>
          <a:p>
            <a:endParaRPr lang="tr-TR" dirty="0">
              <a:latin typeface="Times New Roman" panose="02020603050405020304" pitchFamily="18" charset="0"/>
              <a:cs typeface="Times New Roman" panose="02020603050405020304" pitchFamily="18" charset="0"/>
            </a:endParaRPr>
          </a:p>
        </p:txBody>
      </p:sp>
      <p:sp>
        <p:nvSpPr>
          <p:cNvPr id="4" name="3 Slayt Numarası Yer Tutucusu"/>
          <p:cNvSpPr>
            <a:spLocks noGrp="1"/>
          </p:cNvSpPr>
          <p:nvPr>
            <p:ph type="sldNum" sz="quarter" idx="15"/>
          </p:nvPr>
        </p:nvSpPr>
        <p:spPr/>
        <p:txBody>
          <a:bodyPr/>
          <a:lstStyle/>
          <a:p>
            <a:fld id="{BDB88658-EA30-4543-BE08-A23A5EFFD113}" type="slidenum">
              <a:rPr lang="tr-TR" smtClean="0"/>
              <a:pPr/>
              <a:t>5</a:t>
            </a:fld>
            <a:endParaRPr lang="tr-TR" dirty="0"/>
          </a:p>
        </p:txBody>
      </p:sp>
      <p:sp>
        <p:nvSpPr>
          <p:cNvPr id="5" name="1 Başlık"/>
          <p:cNvSpPr>
            <a:spLocks noGrp="1"/>
          </p:cNvSpPr>
          <p:nvPr>
            <p:ph type="title"/>
          </p:nvPr>
        </p:nvSpPr>
        <p:spPr>
          <a:xfrm>
            <a:off x="457200" y="274638"/>
            <a:ext cx="6779096"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lstStyle/>
          <a:p>
            <a:pPr>
              <a:buFont typeface="Wingdings" pitchFamily="2" charset="2"/>
              <a:buChar char="Ø"/>
            </a:pPr>
            <a:r>
              <a:rPr lang="en-US" dirty="0"/>
              <a:t>Schedule and Plan</a:t>
            </a:r>
            <a:endParaRPr lang="tr-TR" dirty="0"/>
          </a:p>
          <a:p>
            <a:pPr>
              <a:buNone/>
            </a:pPr>
            <a:endParaRPr lang="tr-TR" dirty="0"/>
          </a:p>
          <a:p>
            <a:pPr>
              <a:buNone/>
            </a:pPr>
            <a:endParaRPr lang="tr-TR" dirty="0"/>
          </a:p>
          <a:p>
            <a:pPr>
              <a:buNone/>
            </a:pPr>
            <a:endParaRPr lang="en-US"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6</a:t>
            </a:fld>
            <a:endParaRPr lang="tr-TR" dirty="0"/>
          </a:p>
        </p:txBody>
      </p:sp>
      <p:sp>
        <p:nvSpPr>
          <p:cNvPr id="5" name="1 Başlık"/>
          <p:cNvSpPr>
            <a:spLocks noGrp="1"/>
          </p:cNvSpPr>
          <p:nvPr>
            <p:ph type="title"/>
          </p:nvPr>
        </p:nvSpPr>
        <p:spPr>
          <a:xfrm>
            <a:off x="457200" y="274638"/>
            <a:ext cx="7467600"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pic>
        <p:nvPicPr>
          <p:cNvPr id="10" name="9 Resim" descr="ME408_Project_Process_Schedule.JPG"/>
          <p:cNvPicPr>
            <a:picLocks noChangeAspect="1"/>
          </p:cNvPicPr>
          <p:nvPr/>
        </p:nvPicPr>
        <p:blipFill>
          <a:blip r:embed="rId3" cstate="print"/>
          <a:stretch>
            <a:fillRect/>
          </a:stretch>
        </p:blipFill>
        <p:spPr>
          <a:xfrm>
            <a:off x="467544" y="2276872"/>
            <a:ext cx="7992888" cy="3312368"/>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normAutofit/>
          </a:bodyPr>
          <a:lstStyle/>
          <a:p>
            <a:pPr>
              <a:buFont typeface="Wingdings" pitchFamily="2" charset="2"/>
              <a:buChar char="§"/>
            </a:pPr>
            <a:r>
              <a:rPr lang="en-US" dirty="0">
                <a:latin typeface="Times New Roman" pitchFamily="18" charset="0"/>
                <a:cs typeface="Times New Roman" pitchFamily="18" charset="0"/>
              </a:rPr>
              <a:t>Requirement Analysis</a:t>
            </a:r>
            <a:endParaRPr lang="tr-TR" dirty="0">
              <a:latin typeface="Times New Roman" pitchFamily="18" charset="0"/>
              <a:cs typeface="Times New Roman" pitchFamily="18" charset="0"/>
            </a:endParaRP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Technology Survey</a:t>
            </a:r>
            <a:endParaRPr lang="tr-TR" dirty="0">
              <a:latin typeface="Times New Roman" pitchFamily="18" charset="0"/>
              <a:cs typeface="Times New Roman" pitchFamily="18" charset="0"/>
            </a:endParaRPr>
          </a:p>
          <a:p>
            <a:pPr>
              <a:buFont typeface="Courier New" panose="02070309020205020404" pitchFamily="49" charset="0"/>
              <a:buChar char="o"/>
            </a:pPr>
            <a:endParaRPr lang="tr-TR" dirty="0">
              <a:latin typeface="Times New Roman" pitchFamily="18" charset="0"/>
              <a:cs typeface="Times New Roman" pitchFamily="18" charset="0"/>
            </a:endParaRPr>
          </a:p>
          <a:p>
            <a:pPr>
              <a:buFont typeface="Wingdings" pitchFamily="2" charset="2"/>
              <a:buChar char="§"/>
            </a:pPr>
            <a:endParaRPr lang="tr-TR" dirty="0">
              <a:latin typeface="Times New Roman" pitchFamily="18" charset="0"/>
              <a:cs typeface="Times New Roman" pitchFamily="18" charset="0"/>
            </a:endParaRPr>
          </a:p>
          <a:p>
            <a:pPr>
              <a:buFont typeface="Wingdings" panose="05000000000000000000" pitchFamily="2" charset="2"/>
              <a:buChar char="Ø"/>
            </a:pPr>
            <a:endParaRPr lang="tr-TR" dirty="0">
              <a:latin typeface="Times New Roman" pitchFamily="18" charset="0"/>
              <a:cs typeface="Times New Roman" pitchFamily="18" charset="0"/>
            </a:endParaRPr>
          </a:p>
          <a:p>
            <a:pPr>
              <a:buFont typeface="Wingdings" pitchFamily="2" charset="2"/>
              <a:buChar char="§"/>
            </a:pPr>
            <a:endParaRPr lang="en-US" dirty="0">
              <a:latin typeface="Times New Roman" pitchFamily="18" charset="0"/>
              <a:cs typeface="Times New Roman" pitchFamily="18" charset="0"/>
            </a:endParaRPr>
          </a:p>
          <a:p>
            <a:pPr>
              <a:buFont typeface="Wingdings" pitchFamily="2" charset="2"/>
              <a:buChar char="§"/>
            </a:pPr>
            <a:endParaRPr lang="tr-TR" sz="3400" b="1" dirty="0">
              <a:solidFill>
                <a:schemeClr val="accent1">
                  <a:lumMod val="75000"/>
                </a:schemeClr>
              </a:solidFill>
              <a:latin typeface="Times New Roman" pitchFamily="18" charset="0"/>
              <a:cs typeface="Times New Roman" pitchFamily="18" charset="0"/>
            </a:endParaRPr>
          </a:p>
          <a:p>
            <a:endParaRPr lang="tr-TR" dirty="0"/>
          </a:p>
          <a:p>
            <a:pPr>
              <a:buNone/>
            </a:pPr>
            <a:endParaRPr lang="en-US"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7</a:t>
            </a:fld>
            <a:endParaRPr lang="tr-TR" dirty="0"/>
          </a:p>
        </p:txBody>
      </p:sp>
      <p:sp>
        <p:nvSpPr>
          <p:cNvPr id="5" name="1 Başlık"/>
          <p:cNvSpPr>
            <a:spLocks noGrp="1"/>
          </p:cNvSpPr>
          <p:nvPr>
            <p:ph type="title"/>
          </p:nvPr>
        </p:nvSpPr>
        <p:spPr>
          <a:xfrm>
            <a:off x="457200" y="274638"/>
            <a:ext cx="6779096"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pic>
        <p:nvPicPr>
          <p:cNvPr id="6"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pic>
        <p:nvPicPr>
          <p:cNvPr id="13" name="Resim 12">
            <a:extLst>
              <a:ext uri="{FF2B5EF4-FFF2-40B4-BE49-F238E27FC236}">
                <a16:creationId xmlns:a16="http://schemas.microsoft.com/office/drawing/2014/main" xmlns="" id="{3B44ED7A-45CE-47A0-B5DA-2A020F516CE2}"/>
              </a:ext>
            </a:extLst>
          </p:cNvPr>
          <p:cNvPicPr>
            <a:picLocks noChangeAspect="1"/>
          </p:cNvPicPr>
          <p:nvPr/>
        </p:nvPicPr>
        <p:blipFill>
          <a:blip r:embed="rId3" cstate="print"/>
          <a:stretch>
            <a:fillRect/>
          </a:stretch>
        </p:blipFill>
        <p:spPr>
          <a:xfrm>
            <a:off x="661416" y="2420888"/>
            <a:ext cx="7467600" cy="374441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quarter" idx="1"/>
          </p:nvPr>
        </p:nvSpPr>
        <p:spPr/>
        <p:txBody>
          <a:bodyPr>
            <a:normAutofit fontScale="70000" lnSpcReduction="20000"/>
          </a:bodyPr>
          <a:lstStyle/>
          <a:p>
            <a:pPr>
              <a:buFont typeface="Wingdings" pitchFamily="2" charset="2"/>
              <a:buChar char="Ø"/>
            </a:pPr>
            <a:r>
              <a:rPr lang="en-US" sz="3400" dirty="0">
                <a:latin typeface="Times New Roman" panose="02020603050405020304" pitchFamily="18" charset="0"/>
                <a:cs typeface="Times New Roman" panose="02020603050405020304" pitchFamily="18" charset="0"/>
              </a:rPr>
              <a:t>Requirement Breakdown</a:t>
            </a:r>
          </a:p>
          <a:p>
            <a:pPr>
              <a:buFont typeface="Wingdings" pitchFamily="2" charset="2"/>
              <a:buChar char="Ø"/>
            </a:pPr>
            <a:endParaRPr lang="tr-TR" dirty="0">
              <a:latin typeface="Times New Roman" panose="02020603050405020304" pitchFamily="18" charset="0"/>
              <a:cs typeface="Times New Roman" panose="02020603050405020304" pitchFamily="18" charset="0"/>
            </a:endParaRPr>
          </a:p>
          <a:p>
            <a:pPr marL="285750" indent="-285750">
              <a:buFont typeface="Wingdings" pitchFamily="2" charset="2"/>
              <a:buChar char="ü"/>
            </a:pPr>
            <a:r>
              <a:rPr lang="en-US" dirty="0">
                <a:solidFill>
                  <a:srgbClr val="333333"/>
                </a:solidFill>
                <a:latin typeface="Times New Roman" pitchFamily="18" charset="0"/>
                <a:cs typeface="Times New Roman" pitchFamily="18" charset="0"/>
              </a:rPr>
              <a:t>Conical, curved and other complex shapes could be cut on this machine,</a:t>
            </a:r>
          </a:p>
          <a:p>
            <a:pPr marL="285750" indent="-285750">
              <a:buFont typeface="Wingdings" pitchFamily="2" charset="2"/>
              <a:buChar char="ü"/>
            </a:pPr>
            <a:endParaRPr lang="en-US" dirty="0">
              <a:latin typeface="Times New Roman" pitchFamily="18" charset="0"/>
              <a:cs typeface="Times New Roman" pitchFamily="18" charset="0"/>
            </a:endParaRPr>
          </a:p>
          <a:p>
            <a:pPr marL="285750" indent="-285750">
              <a:buFont typeface="Wingdings" pitchFamily="2" charset="2"/>
              <a:buChar char="ü"/>
            </a:pPr>
            <a:r>
              <a:rPr lang="en-US" dirty="0">
                <a:latin typeface="Times New Roman" pitchFamily="18" charset="0"/>
                <a:cs typeface="Times New Roman" pitchFamily="18" charset="0"/>
              </a:rPr>
              <a:t>Rotating table could be added to provide additional axis to work on and possibility to cut various round objects</a:t>
            </a:r>
          </a:p>
          <a:p>
            <a:endParaRPr lang="en-US" dirty="0">
              <a:latin typeface="Times New Roman" pitchFamily="18" charset="0"/>
              <a:cs typeface="Times New Roman" pitchFamily="18" charset="0"/>
            </a:endParaRPr>
          </a:p>
          <a:p>
            <a:pPr marL="285750" indent="-285750">
              <a:buFont typeface="Wingdings" pitchFamily="2" charset="2"/>
              <a:buChar char="ü"/>
            </a:pPr>
            <a:r>
              <a:rPr lang="en-US" dirty="0">
                <a:latin typeface="Times New Roman" pitchFamily="18" charset="0"/>
                <a:cs typeface="Times New Roman" pitchFamily="18" charset="0"/>
              </a:rPr>
              <a:t>Hot wire, or a special type of resistance wire will be used for cutting process.</a:t>
            </a:r>
          </a:p>
          <a:p>
            <a:pPr marL="285750" indent="-285750">
              <a:buFont typeface="Wingdings" pitchFamily="2" charset="2"/>
              <a:buChar char="ü"/>
            </a:pPr>
            <a:endParaRPr lang="en-US" dirty="0">
              <a:latin typeface="Times New Roman" pitchFamily="18" charset="0"/>
              <a:cs typeface="Times New Roman" pitchFamily="18" charset="0"/>
            </a:endParaRPr>
          </a:p>
          <a:p>
            <a:pPr marL="285750" indent="-285750">
              <a:buFont typeface="Wingdings" pitchFamily="2" charset="2"/>
              <a:buChar char="ü"/>
            </a:pPr>
            <a:r>
              <a:rPr lang="en-US" dirty="0">
                <a:latin typeface="Times New Roman" pitchFamily="18" charset="0"/>
                <a:cs typeface="Times New Roman" pitchFamily="18" charset="0"/>
              </a:rPr>
              <a:t>System will be controlled by a microcontroller</a:t>
            </a:r>
          </a:p>
          <a:p>
            <a:pPr marL="285750" indent="-285750">
              <a:buFont typeface="Wingdings" pitchFamily="2" charset="2"/>
              <a:buChar char="ü"/>
            </a:pPr>
            <a:endParaRPr lang="en-US" dirty="0">
              <a:latin typeface="Times New Roman" pitchFamily="18" charset="0"/>
              <a:cs typeface="Times New Roman" pitchFamily="18" charset="0"/>
            </a:endParaRPr>
          </a:p>
          <a:p>
            <a:pPr marL="285750" indent="-285750">
              <a:buFont typeface="Wingdings" pitchFamily="2" charset="2"/>
              <a:buChar char="ü"/>
            </a:pPr>
            <a:r>
              <a:rPr lang="en-US" dirty="0">
                <a:latin typeface="Times New Roman" pitchFamily="18" charset="0"/>
                <a:cs typeface="Times New Roman" pitchFamily="18" charset="0"/>
              </a:rPr>
              <a:t>Microcontroller can be controlled/re-programmed by a LapTop computer </a:t>
            </a:r>
          </a:p>
          <a:p>
            <a:pPr marL="285750" indent="-285750">
              <a:buFont typeface="Wingdings" pitchFamily="2" charset="2"/>
              <a:buChar char="ü"/>
            </a:pPr>
            <a:endParaRPr lang="en-US" dirty="0">
              <a:latin typeface="Times New Roman" pitchFamily="18" charset="0"/>
              <a:cs typeface="Times New Roman" pitchFamily="18" charset="0"/>
            </a:endParaRPr>
          </a:p>
          <a:p>
            <a:pPr marL="285750" indent="-285750">
              <a:buFont typeface="Wingdings" pitchFamily="2" charset="2"/>
              <a:buChar char="ü"/>
            </a:pPr>
            <a:r>
              <a:rPr lang="en-US" dirty="0">
                <a:latin typeface="Times New Roman" pitchFamily="18" charset="0"/>
                <a:cs typeface="Times New Roman" pitchFamily="18" charset="0"/>
              </a:rPr>
              <a:t>User controlling can be done by LapTop Computer</a:t>
            </a:r>
          </a:p>
          <a:p>
            <a:endParaRPr lang="en-US" dirty="0">
              <a:latin typeface="Times New Roman" pitchFamily="18" charset="0"/>
              <a:cs typeface="Times New Roman" pitchFamily="18" charset="0"/>
            </a:endParaRPr>
          </a:p>
          <a:p>
            <a:pPr marL="285750" indent="-285750">
              <a:buFont typeface="Wingdings" pitchFamily="2" charset="2"/>
              <a:buChar char="ü"/>
            </a:pPr>
            <a:r>
              <a:rPr lang="en-US" dirty="0">
                <a:latin typeface="Times New Roman" pitchFamily="18" charset="0"/>
                <a:cs typeface="Times New Roman" pitchFamily="18" charset="0"/>
              </a:rPr>
              <a:t>User Application and Microcontroller programs can work on a latest Windows OS.</a:t>
            </a:r>
          </a:p>
          <a:p>
            <a:pPr>
              <a:buNone/>
            </a:pPr>
            <a:endParaRPr lang="tr-TR" dirty="0"/>
          </a:p>
        </p:txBody>
      </p:sp>
      <p:sp>
        <p:nvSpPr>
          <p:cNvPr id="4" name="3 Slayt Numarası Yer Tutucusu"/>
          <p:cNvSpPr>
            <a:spLocks noGrp="1"/>
          </p:cNvSpPr>
          <p:nvPr>
            <p:ph type="sldNum" sz="quarter" idx="15"/>
          </p:nvPr>
        </p:nvSpPr>
        <p:spPr/>
        <p:txBody>
          <a:bodyPr/>
          <a:lstStyle/>
          <a:p>
            <a:fld id="{BDB88658-EA30-4543-BE08-A23A5EFFD113}" type="slidenum">
              <a:rPr lang="tr-TR" smtClean="0"/>
              <a:pPr/>
              <a:t>8</a:t>
            </a:fld>
            <a:endParaRPr lang="tr-TR" dirty="0"/>
          </a:p>
        </p:txBody>
      </p:sp>
      <p:pic>
        <p:nvPicPr>
          <p:cNvPr id="5"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7740352" y="188640"/>
            <a:ext cx="1010377" cy="1008112"/>
          </a:xfrm>
          <a:prstGeom prst="rect">
            <a:avLst/>
          </a:prstGeom>
        </p:spPr>
      </p:pic>
      <p:sp>
        <p:nvSpPr>
          <p:cNvPr id="6" name="1 Başlık"/>
          <p:cNvSpPr>
            <a:spLocks noGrp="1"/>
          </p:cNvSpPr>
          <p:nvPr>
            <p:ph type="title"/>
          </p:nvPr>
        </p:nvSpPr>
        <p:spPr>
          <a:xfrm>
            <a:off x="457200" y="274638"/>
            <a:ext cx="6779096" cy="1143000"/>
          </a:xfrm>
        </p:spPr>
        <p:txBody>
          <a:bodyPr>
            <a:normAutofit/>
          </a:bodyPr>
          <a:lstStyle/>
          <a:p>
            <a:pPr algn="ctr"/>
            <a:r>
              <a:rPr lang="tr-TR" sz="2700" b="1" dirty="0">
                <a:latin typeface="Times New Roman" pitchFamily="18" charset="0"/>
                <a:cs typeface="Times New Roman" pitchFamily="18" charset="0"/>
              </a:rPr>
              <a:t>FOAM CUTTING MACHINE</a:t>
            </a:r>
            <a:r>
              <a:rPr lang="tr-TR" dirty="0"/>
              <a:t/>
            </a:r>
            <a:br>
              <a:rPr lang="tr-TR" dirty="0"/>
            </a:br>
            <a:endParaRPr lang="tr-TR" dirty="0">
              <a:latin typeface="Times New Roman" pitchFamily="18" charset="0"/>
              <a:cs typeface="Times New Roman"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mba">
  <a:themeElements>
    <a:clrScheme name="Döküm">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fontScheme name="Cumba">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Cumba">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3459</TotalTime>
  <Words>740</Words>
  <Application>Microsoft Office PowerPoint</Application>
  <PresentationFormat>Ekran Gösterisi (4:3)</PresentationFormat>
  <Paragraphs>285</Paragraphs>
  <Slides>22</Slides>
  <Notes>0</Notes>
  <HiddenSlides>0</HiddenSlides>
  <MMClips>1</MMClips>
  <ScaleCrop>false</ScaleCrop>
  <HeadingPairs>
    <vt:vector size="4" baseType="variant">
      <vt:variant>
        <vt:lpstr>Tema</vt:lpstr>
      </vt:variant>
      <vt:variant>
        <vt:i4>1</vt:i4>
      </vt:variant>
      <vt:variant>
        <vt:lpstr>Slayt Başlıkları</vt:lpstr>
      </vt:variant>
      <vt:variant>
        <vt:i4>22</vt:i4>
      </vt:variant>
    </vt:vector>
  </HeadingPairs>
  <TitlesOfParts>
    <vt:vector size="23" baseType="lpstr">
      <vt:lpstr>Cumba</vt:lpstr>
      <vt:lpstr>ÇANKAYA UNIVERSITY  MULTIDISIPLANARY PROJECT  ME408 Innovative Engineering Design And Implementation   FOAM CUTTING MACHINE</vt:lpstr>
      <vt:lpstr>FOAM CUTTING MACHINE </vt:lpstr>
      <vt:lpstr>FOAM CUTTING MACHINE </vt:lpstr>
      <vt:lpstr>FOAM CUTTING MACHINE </vt:lpstr>
      <vt:lpstr>FOAM CUTTING MACHINE </vt:lpstr>
      <vt:lpstr>FOAM CUTTING MACHINE </vt:lpstr>
      <vt:lpstr>FOAM CUTTING MACHINE </vt:lpstr>
      <vt:lpstr>FOAM CUTTING MACHINE </vt:lpstr>
      <vt:lpstr>FOAM CUTTING MACHINE </vt:lpstr>
      <vt:lpstr>FOAM CUTTING MACHINE </vt:lpstr>
      <vt:lpstr>FOAM CUTTING MACHINE </vt:lpstr>
      <vt:lpstr>FOAM CUTTING MACHINE </vt:lpstr>
      <vt:lpstr>FOAM CUTTING MACHINE </vt:lpstr>
      <vt:lpstr>FOAM CUTTING MACHINE </vt:lpstr>
      <vt:lpstr>FOAM CUTTING MACHINE </vt:lpstr>
      <vt:lpstr>FOAM CUTTING MACHINE </vt:lpstr>
      <vt:lpstr>FOAM CUTTING MACHINE </vt:lpstr>
      <vt:lpstr>IllustratIon</vt:lpstr>
      <vt:lpstr>revısıon</vt:lpstr>
      <vt:lpstr>WORKSHOP</vt:lpstr>
      <vt:lpstr>WORKSHOP</vt:lpstr>
      <vt:lpstr>FOAM CUTTING MACHINE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Slayt 1</dc:title>
  <dc:creator>Toshiba</dc:creator>
  <cp:lastModifiedBy>Toshiba</cp:lastModifiedBy>
  <cp:revision>211</cp:revision>
  <dcterms:created xsi:type="dcterms:W3CDTF">2020-06-27T15:16:57Z</dcterms:created>
  <dcterms:modified xsi:type="dcterms:W3CDTF">2021-01-24T16:48:31Z</dcterms:modified>
</cp:coreProperties>
</file>

<file path=docProps/thumbnail.jpeg>
</file>